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62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AE9AE-AE3D-495C-AF4E-428B194E07BD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4D4A5-57C9-4CE4-846D-556E6613A11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4D4A5-57C9-4CE4-846D-556E6613A11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RDSM/NDEA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RDSM ka </a:t>
            </a:r>
            <a:r>
              <a:rPr lang="en-US" dirty="0" err="1" smtClean="0"/>
              <a:t>poora</a:t>
            </a:r>
            <a:r>
              <a:rPr lang="en-US" dirty="0" smtClean="0"/>
              <a:t> </a:t>
            </a:r>
            <a:r>
              <a:rPr lang="en-US" dirty="0" err="1" smtClean="0"/>
              <a:t>naaam</a:t>
            </a:r>
            <a:r>
              <a:rPr lang="en-US" dirty="0" smtClean="0"/>
              <a:t> – </a:t>
            </a:r>
            <a:r>
              <a:rPr lang="en-US" dirty="0" err="1" smtClean="0"/>
              <a:t>Rashtriya</a:t>
            </a:r>
            <a:r>
              <a:rPr lang="en-US" dirty="0" smtClean="0"/>
              <a:t> </a:t>
            </a:r>
            <a:r>
              <a:rPr lang="en-US" dirty="0" err="1" smtClean="0"/>
              <a:t>Divyangjan</a:t>
            </a:r>
            <a:r>
              <a:rPr lang="en-US" dirty="0" smtClean="0"/>
              <a:t> </a:t>
            </a:r>
            <a:r>
              <a:rPr lang="en-US" dirty="0" err="1" smtClean="0"/>
              <a:t>Shashaktikaran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isse</a:t>
            </a:r>
            <a:r>
              <a:rPr lang="en-US" baseline="0" dirty="0" smtClean="0"/>
              <a:t> English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NDEA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kehte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yaani</a:t>
            </a:r>
            <a:r>
              <a:rPr lang="en-US" baseline="0" dirty="0" smtClean="0"/>
              <a:t> National Disability Empowerment Alliance.</a:t>
            </a:r>
          </a:p>
          <a:p>
            <a:endParaRPr lang="en-US" dirty="0" smtClean="0"/>
          </a:p>
          <a:p>
            <a:r>
              <a:rPr lang="en-US" dirty="0" err="1" smtClean="0"/>
              <a:t>Yeh</a:t>
            </a:r>
            <a:r>
              <a:rPr lang="en-US" dirty="0" smtClean="0"/>
              <a:t> </a:t>
            </a:r>
            <a:r>
              <a:rPr lang="en-US" dirty="0" err="1" smtClean="0"/>
              <a:t>ek</a:t>
            </a:r>
            <a:r>
              <a:rPr lang="en-US" dirty="0" smtClean="0"/>
              <a:t> NGO’s ka </a:t>
            </a:r>
            <a:r>
              <a:rPr lang="en-US" dirty="0" err="1" smtClean="0"/>
              <a:t>aisa</a:t>
            </a:r>
            <a:r>
              <a:rPr lang="en-US" dirty="0" smtClean="0"/>
              <a:t> group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jisme</a:t>
            </a:r>
            <a:r>
              <a:rPr lang="en-US" dirty="0" smtClean="0"/>
              <a:t> </a:t>
            </a:r>
            <a:r>
              <a:rPr lang="en-US" dirty="0" err="1" smtClean="0"/>
              <a:t>sanjha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roop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milkar</a:t>
            </a:r>
            <a:r>
              <a:rPr lang="en-US" baseline="0" dirty="0" smtClean="0"/>
              <a:t> hum </a:t>
            </a:r>
            <a:r>
              <a:rPr lang="en-US" baseline="0" dirty="0" err="1" smtClean="0"/>
              <a:t>Divyangjanon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shashakt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sanstahnon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saath</a:t>
            </a:r>
            <a:r>
              <a:rPr lang="en-US" baseline="0" dirty="0" smtClean="0"/>
              <a:t> ,</a:t>
            </a:r>
            <a:r>
              <a:rPr lang="en-US" baseline="0" dirty="0" err="1" smtClean="0"/>
              <a:t>ilkar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4D4A5-57C9-4CE4-846D-556E6613A11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RDSM </a:t>
            </a:r>
            <a:r>
              <a:rPr lang="en-US" dirty="0" err="1" smtClean="0"/>
              <a:t>ya</a:t>
            </a:r>
            <a:r>
              <a:rPr lang="en-US" dirty="0" smtClean="0"/>
              <a:t> NDEA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uddeshiya</a:t>
            </a:r>
            <a:r>
              <a:rPr lang="en-US" dirty="0" smtClean="0"/>
              <a:t>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baseline="0" dirty="0" smtClean="0"/>
              <a:t> –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Is group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madhayam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Divyangjanon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rights,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samasiyaon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milkar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Sarkar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rajnetik</a:t>
            </a:r>
            <a:r>
              <a:rPr lang="en-US" baseline="0" dirty="0" smtClean="0"/>
              <a:t> parties, media, Policy </a:t>
            </a:r>
            <a:r>
              <a:rPr lang="en-US" baseline="0" dirty="0" err="1" smtClean="0"/>
              <a:t>banane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walon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samaj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ityadi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purjor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tareeke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rakhna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NGO’s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beech </a:t>
            </a:r>
            <a:r>
              <a:rPr lang="en-US" baseline="0" dirty="0" err="1" smtClean="0"/>
              <a:t>aapsi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talmel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doosre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experiences, </a:t>
            </a:r>
            <a:r>
              <a:rPr lang="en-US" baseline="0" dirty="0" err="1" smtClean="0"/>
              <a:t>aachhe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karyaon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bets </a:t>
            </a:r>
            <a:r>
              <a:rPr lang="en-US" baseline="0" dirty="0" err="1" smtClean="0"/>
              <a:t>kaam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tarikon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share </a:t>
            </a:r>
            <a:r>
              <a:rPr lang="en-US" baseline="0" dirty="0" err="1" smtClean="0"/>
              <a:t>karna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Is group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madhyam</a:t>
            </a:r>
            <a:r>
              <a:rPr lang="en-US" baseline="0" dirty="0" smtClean="0"/>
              <a:t> se is </a:t>
            </a:r>
            <a:r>
              <a:rPr lang="en-US" baseline="0" dirty="0" err="1" smtClean="0"/>
              <a:t>desh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pahunchan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zyada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laabh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pahunchana</a:t>
            </a:r>
            <a:r>
              <a:rPr lang="en-US" baseline="0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4D4A5-57C9-4CE4-846D-556E6613A11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RDSM/NDEA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madhyam</a:t>
            </a:r>
            <a:r>
              <a:rPr lang="en-US" dirty="0" smtClean="0"/>
              <a:t> se hum </a:t>
            </a:r>
            <a:r>
              <a:rPr lang="en-US" dirty="0" err="1" smtClean="0"/>
              <a:t>kai</a:t>
            </a:r>
            <a:r>
              <a:rPr lang="en-US" dirty="0" smtClean="0"/>
              <a:t> </a:t>
            </a:r>
            <a:r>
              <a:rPr lang="en-US" dirty="0" err="1" smtClean="0"/>
              <a:t>prakar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jankariyan</a:t>
            </a:r>
            <a:r>
              <a:rPr lang="en-US" dirty="0" smtClean="0"/>
              <a:t> </a:t>
            </a:r>
            <a:r>
              <a:rPr lang="en-US" dirty="0" err="1" smtClean="0"/>
              <a:t>sajha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 –</a:t>
            </a:r>
          </a:p>
          <a:p>
            <a:r>
              <a:rPr lang="en-US" dirty="0" err="1" smtClean="0"/>
              <a:t>Jaise</a:t>
            </a:r>
            <a:r>
              <a:rPr lang="en-US" dirty="0" smtClean="0"/>
              <a:t> –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Disability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kitne</a:t>
            </a:r>
            <a:r>
              <a:rPr lang="en-US" dirty="0" smtClean="0"/>
              <a:t> </a:t>
            </a:r>
            <a:r>
              <a:rPr lang="en-US" dirty="0" err="1" smtClean="0"/>
              <a:t>prakar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bharat</a:t>
            </a:r>
            <a:r>
              <a:rPr lang="en-US" dirty="0" smtClean="0"/>
              <a:t> </a:t>
            </a:r>
            <a:r>
              <a:rPr lang="en-US" dirty="0" err="1" smtClean="0"/>
              <a:t>sarkar</a:t>
            </a:r>
            <a:r>
              <a:rPr lang="en-US" dirty="0" smtClean="0"/>
              <a:t> </a:t>
            </a:r>
            <a:r>
              <a:rPr lang="en-US" dirty="0" err="1" smtClean="0"/>
              <a:t>dwara</a:t>
            </a:r>
            <a:r>
              <a:rPr lang="en-US" dirty="0" smtClean="0"/>
              <a:t> </a:t>
            </a:r>
            <a:r>
              <a:rPr lang="en-US" dirty="0" err="1" smtClean="0"/>
              <a:t>manyata</a:t>
            </a:r>
            <a:r>
              <a:rPr lang="en-US" dirty="0" smtClean="0"/>
              <a:t> </a:t>
            </a:r>
            <a:r>
              <a:rPr lang="en-US" dirty="0" err="1" smtClean="0"/>
              <a:t>prapt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.</a:t>
            </a:r>
          </a:p>
          <a:p>
            <a:pPr marL="228600" indent="-228600">
              <a:buAutoNum type="arabicPeriod"/>
            </a:pPr>
            <a:r>
              <a:rPr lang="en-US" dirty="0" smtClean="0"/>
              <a:t>Disability se </a:t>
            </a:r>
            <a:r>
              <a:rPr lang="en-US" dirty="0" err="1" smtClean="0"/>
              <a:t>judi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sarkari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yojnayain</a:t>
            </a:r>
            <a:r>
              <a:rPr lang="en-US" baseline="0" dirty="0" smtClean="0"/>
              <a:t>, Acts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sambandhit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jankariyan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NGO’s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operations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shreni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smabandhit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jaankarriyan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jaise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–</a:t>
            </a:r>
          </a:p>
          <a:p>
            <a:pPr marL="228600" indent="-228600">
              <a:buNone/>
            </a:pPr>
            <a:r>
              <a:rPr lang="en-US" baseline="0" dirty="0" smtClean="0"/>
              <a:t>	(a) Vocational Training program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baare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	(b) </a:t>
            </a:r>
            <a:r>
              <a:rPr lang="en-US" baseline="0" dirty="0" err="1" smtClean="0"/>
              <a:t>Companiyon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rozgar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sambandhit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	(c ) </a:t>
            </a:r>
            <a:r>
              <a:rPr lang="en-US" baseline="0" dirty="0" err="1" smtClean="0"/>
              <a:t>Gramin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shetron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jeevika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avsar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sambandhit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	(d) Abilympics – </a:t>
            </a:r>
            <a:r>
              <a:rPr lang="en-US" baseline="0" dirty="0" err="1" smtClean="0"/>
              <a:t>hunar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sambandhit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</a:t>
            </a:r>
          </a:p>
          <a:p>
            <a:pPr marL="228600" indent="-228600">
              <a:buNone/>
            </a:pPr>
            <a:r>
              <a:rPr lang="en-US" baseline="0" dirty="0" smtClean="0"/>
              <a:t>	(e ) Product s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bechne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sambadhit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	(f) </a:t>
            </a:r>
            <a:r>
              <a:rPr lang="en-US" baseline="0" dirty="0" err="1" smtClean="0"/>
              <a:t>Vittiye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sahaeta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sambandhit</a:t>
            </a:r>
            <a:r>
              <a:rPr lang="en-US" baseline="0" dirty="0" smtClean="0"/>
              <a:t>.</a:t>
            </a:r>
          </a:p>
          <a:p>
            <a:pPr marL="228600" indent="-228600">
              <a:buNone/>
            </a:pPr>
            <a:r>
              <a:rPr lang="en-US" baseline="0" dirty="0" smtClean="0"/>
              <a:t>4. NGO’s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appane</a:t>
            </a:r>
            <a:r>
              <a:rPr lang="en-US" baseline="0" dirty="0" smtClean="0"/>
              <a:t> financial management </a:t>
            </a:r>
            <a:r>
              <a:rPr lang="en-US" baseline="0" dirty="0" err="1" smtClean="0"/>
              <a:t>karne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jaankari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5. NGO’s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proects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monitoring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evaluation </a:t>
            </a:r>
            <a:r>
              <a:rPr lang="en-US" baseline="0" dirty="0" err="1" smtClean="0"/>
              <a:t>karne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jaankari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dena</a:t>
            </a: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6. </a:t>
            </a:r>
            <a:r>
              <a:rPr lang="en-US" baseline="0" dirty="0" err="1" smtClean="0"/>
              <a:t>Apni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sanstha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sucharu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roop</a:t>
            </a:r>
            <a:r>
              <a:rPr lang="en-US" baseline="0" dirty="0" smtClean="0"/>
              <a:t> se manage </a:t>
            </a:r>
            <a:r>
              <a:rPr lang="en-US" baseline="0" dirty="0" err="1" smtClean="0"/>
              <a:t>karne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jankariyan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dena</a:t>
            </a:r>
            <a:r>
              <a:rPr lang="en-US" baseline="0" dirty="0" smtClean="0"/>
              <a:t>.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4D4A5-57C9-4CE4-846D-556E6613A11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819A3-D8CC-40E8-AFFB-0C71CB33F0AB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593BE-5943-48D7-80CF-55E2C84E78C5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RDSM/NDEA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86808" cy="100013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i"/>
              </a:rPr>
              <a:t>What is RDSM/NDEA -</a:t>
            </a:r>
            <a:endParaRPr lang="en-IN" sz="4000" b="1" dirty="0">
              <a:latin typeface="Calib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Rashtriya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Divyang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Sashaktikaran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Manch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(RDSM), or NDEA (National 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Disability Empowerment 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Alliance)</a:t>
            </a:r>
          </a:p>
          <a:p>
            <a:pPr>
              <a:buNone/>
            </a:pP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It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is a  collaborative </a:t>
            </a:r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platform/group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of Not for Profit Organizations for collective and collaborative activities to empower Persons with Disabilities (</a:t>
            </a:r>
            <a:r>
              <a:rPr lang="en-IN" sz="3600" dirty="0" err="1">
                <a:latin typeface="Arabic Typesetting" pitchFamily="66" charset="-78"/>
                <a:cs typeface="Arabic Typesetting" pitchFamily="66" charset="-78"/>
              </a:rPr>
              <a:t>Divyangjans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en-US" b="1" dirty="0" smtClean="0"/>
              <a:t>Objectives of RDSM/NDEA -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To be a common platform for advocacy of </a:t>
            </a:r>
            <a:r>
              <a:rPr lang="en-IN" sz="3600" dirty="0" err="1">
                <a:latin typeface="Arabic Typesetting" pitchFamily="66" charset="-78"/>
                <a:cs typeface="Arabic Typesetting" pitchFamily="66" charset="-78"/>
              </a:rPr>
              <a:t>PwD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 issues with government, political parties, media, </a:t>
            </a:r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policy makers,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society, etc.</a:t>
            </a:r>
          </a:p>
          <a:p>
            <a:pPr>
              <a:buNone/>
            </a:pPr>
            <a:endParaRPr lang="en-IN" sz="36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To encourage mutual learning between member NGO’s, transfer of best practices, etc.</a:t>
            </a:r>
          </a:p>
          <a:p>
            <a:pPr>
              <a:buNone/>
            </a:pPr>
            <a:endParaRPr lang="en-IN" sz="36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To increase the total reach of the RDSM to the large population of </a:t>
            </a:r>
            <a:r>
              <a:rPr lang="en-IN" sz="3600" dirty="0" err="1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IN" dirty="0"/>
              <a:t>.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39DF5-162A-4B27-B6D9-39547FBD1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RDSM/NDEA Services -</a:t>
            </a:r>
            <a:endParaRPr lang="en-IN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F07B1AF-BB7F-41EE-A402-841D27461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96" y="1772817"/>
            <a:ext cx="8136906" cy="472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/>
              <a:t>1. </a:t>
            </a:r>
            <a:r>
              <a:rPr lang="en-IN" sz="2000" b="1" dirty="0"/>
              <a:t>Orientation to Disability </a:t>
            </a:r>
            <a:r>
              <a:rPr lang="en-IN" sz="2000" dirty="0"/>
              <a:t>– Types</a:t>
            </a:r>
          </a:p>
          <a:p>
            <a:pPr marL="0" indent="0">
              <a:buNone/>
            </a:pPr>
            <a:r>
              <a:rPr lang="en-IN" sz="2000" dirty="0"/>
              <a:t>2. </a:t>
            </a:r>
            <a:r>
              <a:rPr lang="en-IN" sz="2000" b="1" dirty="0"/>
              <a:t>Awareness generation on Disability</a:t>
            </a:r>
            <a:r>
              <a:rPr lang="en-IN" sz="2000" dirty="0"/>
              <a:t> – Govt schemes, Acts &amp; Provisions</a:t>
            </a:r>
          </a:p>
          <a:p>
            <a:pPr marL="0" indent="0">
              <a:buNone/>
            </a:pPr>
            <a:r>
              <a:rPr lang="en-IN" sz="2000" dirty="0"/>
              <a:t>3. </a:t>
            </a:r>
            <a:r>
              <a:rPr lang="en-IN" sz="2000" b="1" dirty="0"/>
              <a:t>Operational management </a:t>
            </a:r>
            <a:r>
              <a:rPr lang="en-IN" sz="2000" dirty="0"/>
              <a:t>for </a:t>
            </a:r>
            <a:r>
              <a:rPr lang="en-IN" sz="2000" dirty="0" smtClean="0"/>
              <a:t>–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(a) </a:t>
            </a:r>
            <a:r>
              <a:rPr lang="en-IN" sz="2000" dirty="0"/>
              <a:t>Vocational Training program</a:t>
            </a:r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(b) </a:t>
            </a:r>
            <a:r>
              <a:rPr lang="en-IN" sz="2000" dirty="0"/>
              <a:t>Employment in Corporate</a:t>
            </a:r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(c) </a:t>
            </a:r>
            <a:r>
              <a:rPr lang="en-IN" sz="2000" dirty="0"/>
              <a:t>Rural livelihood generation</a:t>
            </a:r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(d) </a:t>
            </a:r>
            <a:r>
              <a:rPr lang="en-IN" sz="2000" dirty="0"/>
              <a:t>Abilympics</a:t>
            </a:r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(e) </a:t>
            </a:r>
            <a:r>
              <a:rPr lang="en-IN" sz="2000" dirty="0"/>
              <a:t>Product </a:t>
            </a:r>
            <a:r>
              <a:rPr lang="en-IN" sz="2000" dirty="0" smtClean="0"/>
              <a:t>Marketing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			</a:t>
            </a:r>
            <a:r>
              <a:rPr lang="en-IN" sz="2000" dirty="0" smtClean="0"/>
              <a:t>(f) </a:t>
            </a:r>
            <a:r>
              <a:rPr lang="en-IN" sz="2000" dirty="0"/>
              <a:t>Financial support</a:t>
            </a:r>
          </a:p>
          <a:p>
            <a:pPr marL="0" indent="0">
              <a:buNone/>
            </a:pPr>
            <a:r>
              <a:rPr lang="en-IN" sz="2000" dirty="0"/>
              <a:t>4. </a:t>
            </a:r>
            <a:r>
              <a:rPr lang="en-IN" sz="2000" b="1" dirty="0"/>
              <a:t>Financial Management of NGO’s</a:t>
            </a:r>
          </a:p>
          <a:p>
            <a:pPr marL="0" indent="0">
              <a:buNone/>
            </a:pPr>
            <a:r>
              <a:rPr lang="en-IN" sz="2000" dirty="0"/>
              <a:t>5. </a:t>
            </a:r>
            <a:r>
              <a:rPr lang="en-IN" sz="2000" b="1" dirty="0"/>
              <a:t>Monitoring &amp; evaluation process</a:t>
            </a:r>
          </a:p>
          <a:p>
            <a:pPr marL="0" indent="0">
              <a:buNone/>
            </a:pPr>
            <a:r>
              <a:rPr lang="en-IN" sz="2000" dirty="0"/>
              <a:t>6</a:t>
            </a:r>
            <a:r>
              <a:rPr lang="en-IN" sz="2000" b="1" dirty="0"/>
              <a:t>. Organizational Management.</a:t>
            </a:r>
          </a:p>
          <a:p>
            <a:pPr marL="0" indent="0">
              <a:buNone/>
            </a:pP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xmlns="" val="324351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6000" dirty="0" smtClean="0">
                <a:latin typeface="+mj-lt"/>
              </a:rPr>
              <a:t>Thank You</a:t>
            </a:r>
            <a:endParaRPr lang="en-US" sz="60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2810</TotalTime>
  <Words>335</Words>
  <Application>Microsoft Office PowerPoint</Application>
  <PresentationFormat>On-screen Show (4:3)</PresentationFormat>
  <Paragraphs>54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About RDSM/NDEA</vt:lpstr>
      <vt:lpstr>What is RDSM/NDEA -</vt:lpstr>
      <vt:lpstr>Objectives of RDSM/NDEA -</vt:lpstr>
      <vt:lpstr>RDSM/NDEA Services -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RDSM</dc:title>
  <dc:creator>Kanika</dc:creator>
  <cp:lastModifiedBy>win</cp:lastModifiedBy>
  <cp:revision>23</cp:revision>
  <dcterms:created xsi:type="dcterms:W3CDTF">2020-11-20T07:03:58Z</dcterms:created>
  <dcterms:modified xsi:type="dcterms:W3CDTF">2020-11-24T04:40:16Z</dcterms:modified>
</cp:coreProperties>
</file>