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4" r:id="rId4"/>
    <p:sldId id="285" r:id="rId5"/>
    <p:sldId id="288" r:id="rId6"/>
    <p:sldId id="286" r:id="rId7"/>
    <p:sldId id="287" r:id="rId8"/>
  </p:sldIdLst>
  <p:sldSz cx="9144000" cy="5143500" type="screen16x9"/>
  <p:notesSz cx="6858000" cy="9144000"/>
  <p:embeddedFontLst>
    <p:embeddedFont>
      <p:font typeface="Ubuntu" panose="020B0604020202020204" charset="0"/>
      <p:regular r:id="rId10"/>
      <p:bold r:id="rId11"/>
      <p:italic r:id="rId12"/>
      <p:boldItalic r:id="rId13"/>
    </p:embeddedFont>
    <p:embeddedFont>
      <p:font typeface="Chau Philomene One" panose="020B0604020202020204" charset="0"/>
      <p:regular r:id="rId14"/>
      <p: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2" d="100"/>
          <a:sy n="82" d="100"/>
        </p:scale>
        <p:origin x="10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503435" y="517780"/>
            <a:ext cx="7972746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COMPUTER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BASIC SKILL BUILDING TRAINING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565078" y="1551398"/>
            <a:ext cx="8065214" cy="2018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584200" indent="-457200">
              <a:lnSpc>
                <a:spcPct val="20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live an independent life when everything is getting computerized or digital.</a:t>
            </a:r>
          </a:p>
          <a:p>
            <a:pPr marL="584200" indent="-457200">
              <a:lnSpc>
                <a:spcPct val="20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increase our confidence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.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584200" indent="-457200">
              <a:lnSpc>
                <a:spcPct val="200000"/>
              </a:lnSpc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get a computer based job.</a:t>
            </a:r>
            <a:b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</a:b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968" y="421052"/>
            <a:ext cx="7941116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</a:t>
            </a:r>
            <a:r>
              <a:rPr lang="en" sz="3600" dirty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-</a:t>
            </a:r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COMPUTER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Computer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is taught during Basic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kill Building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1.5 Month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1057328" y="1405876"/>
            <a:ext cx="7397393" cy="3095505"/>
          </a:xfrm>
        </p:spPr>
        <p:txBody>
          <a:bodyPr/>
          <a:lstStyle/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Orientation and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Visualization of </a:t>
            </a: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keyboard</a:t>
            </a:r>
            <a:endParaRPr lang="en-US" sz="2000" dirty="0">
              <a:solidFill>
                <a:srgbClr val="FF0000"/>
              </a:solidFill>
              <a:latin typeface="Chau Philomene One" panose="020B0604020202020204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Orientation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about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computer and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its parts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MS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Office – Word/Excel/Power-Point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Short cut keys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Chau Philomene One" panose="020B0604020202020204" charset="0"/>
              </a:rPr>
              <a:t>Practical </a:t>
            </a:r>
            <a:r>
              <a:rPr lang="en-US" sz="2000" dirty="0">
                <a:solidFill>
                  <a:srgbClr val="FF0000"/>
                </a:solidFill>
                <a:latin typeface="Chau Philomene One" panose="020B0604020202020204" charset="0"/>
              </a:rPr>
              <a:t>Data Entry Exercises</a:t>
            </a:r>
          </a:p>
          <a:p>
            <a:pPr marL="0" lvl="0" indent="0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hau Philomene One" panose="020B0604020202020204" charset="0"/>
              </a:rPr>
              <a:t>Mail Writing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6940" y="695620"/>
            <a:ext cx="7996200" cy="4824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HOW ASSESSMENT IS DONE?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996181" y="1705724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Daily Quizzes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Daily Practical Sessions – Group/ Individual Activities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Weekly Assessment</a:t>
            </a:r>
          </a:p>
          <a:p>
            <a:pPr marL="469900" indent="-342900">
              <a:lnSpc>
                <a:spcPct val="200000"/>
              </a:lnSpc>
              <a:buClr>
                <a:schemeClr val="tx1"/>
              </a:buClr>
              <a:buFont typeface="Ubuntu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Mid Term Assessment</a:t>
            </a:r>
            <a:endParaRPr lang="en-US" sz="18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26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75868" y="1501536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Discussion Sessions (Group and Individual)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Audio visual 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aids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Demonstrations  </a:t>
            </a:r>
            <a:endParaRPr lang="en-US" sz="1800" dirty="0" smtClean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hau Philomene One" panose="020B060402020202020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. Learning by Doing </a:t>
            </a: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– Practical Session in Computer Lab</a:t>
            </a:r>
            <a:endParaRPr lang="en-US" sz="18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141</Words>
  <Application>Microsoft Office PowerPoint</Application>
  <PresentationFormat>On-screen Show (16:9)</PresentationFormat>
  <Paragraphs>27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Ubuntu</vt:lpstr>
      <vt:lpstr>Didact Gothic</vt:lpstr>
      <vt:lpstr>Chau Philomene One</vt:lpstr>
      <vt:lpstr>Arial</vt:lpstr>
      <vt:lpstr>December Daily Slides by Slidesgo</vt:lpstr>
      <vt:lpstr>COMPUTER TRAINING BASIC SKILL BUILDING TRAINING</vt:lpstr>
      <vt:lpstr>SIGNIFICANCE - COMPUTER TRAINING</vt:lpstr>
      <vt:lpstr>PowerPoint Presentation</vt:lpstr>
      <vt:lpstr>PowerPoint Presentation</vt:lpstr>
      <vt:lpstr>HOW ASSESSMENT IS DONE?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14</cp:revision>
  <dcterms:modified xsi:type="dcterms:W3CDTF">2020-11-20T05:35:33Z</dcterms:modified>
</cp:coreProperties>
</file>