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6" r:id="rId4"/>
    <p:sldId id="291" r:id="rId5"/>
    <p:sldId id="289" r:id="rId6"/>
    <p:sldId id="288" r:id="rId7"/>
    <p:sldId id="285" r:id="rId8"/>
  </p:sldIdLst>
  <p:sldSz cx="9144000" cy="5143500" type="screen16x9"/>
  <p:notesSz cx="6858000" cy="9144000"/>
  <p:embeddedFontLst>
    <p:embeddedFont>
      <p:font typeface="Chau Philomene One" panose="020B0604020202020204" charset="0"/>
      <p:regular r:id="rId10"/>
      <p:italic r:id="rId11"/>
    </p:embeddedFont>
    <p:embeddedFont>
      <p:font typeface="Ubuntu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6684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650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490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371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048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5" r:id="rId3"/>
    <p:sldLayoutId id="2147483658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1901389" y="939021"/>
            <a:ext cx="5578197" cy="22973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latin typeface="Chau Philomene One"/>
                <a:ea typeface="Chau Philomene One"/>
                <a:cs typeface="Chau Philomene One"/>
                <a:sym typeface="Chau Philomene One"/>
              </a:rPr>
              <a:t>ENGLISH SPEAKING TRAINING PROGRAM</a:t>
            </a:r>
            <a:endParaRPr sz="2800" dirty="0">
              <a:solidFill>
                <a:schemeClr val="accent5"/>
              </a:solidFill>
              <a:latin typeface="Chau Philomene One"/>
              <a:ea typeface="Chau Philomene One"/>
              <a:cs typeface="Chau Philomene One"/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35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4"/>
                </a:solidFill>
                <a:latin typeface="Chau Philomene One" panose="020B0604020202020204" charset="0"/>
              </a:rPr>
              <a:t>SIGNIFICANCE – </a:t>
            </a:r>
            <a:r>
              <a:rPr lang="en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ENGLISH SPEAKING</a:t>
            </a:r>
            <a:endParaRPr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813" name="Google Shape;813;p35"/>
          <p:cNvSpPr txBox="1">
            <a:spLocks noGrp="1"/>
          </p:cNvSpPr>
          <p:nvPr>
            <p:ph type="body" idx="1"/>
          </p:nvPr>
        </p:nvSpPr>
        <p:spPr>
          <a:xfrm>
            <a:off x="2435784" y="1377753"/>
            <a:ext cx="4504843" cy="3232800"/>
          </a:xfrm>
          <a:prstGeom prst="rect">
            <a:avLst/>
          </a:prstGeom>
        </p:spPr>
        <p:txBody>
          <a:bodyPr spcFirstLastPara="1" wrap="square" lIns="91425" tIns="91425" rIns="0" bIns="0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 Build Confidence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Essential for Workplace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Enables sharing of Information efficiently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Leads to Success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Helps to minimize challenges in workplace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1"/>
          <p:cNvSpPr txBox="1">
            <a:spLocks noGrp="1"/>
          </p:cNvSpPr>
          <p:nvPr>
            <p:ph type="body" idx="1"/>
          </p:nvPr>
        </p:nvSpPr>
        <p:spPr>
          <a:xfrm>
            <a:off x="596710" y="1123745"/>
            <a:ext cx="7704000" cy="32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Content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is taught during 3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 months of Training Program.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Daily sessions of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1 hour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for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3.0 Month (PPT + Video + Activity + Quizzes)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970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791110" y="1335640"/>
            <a:ext cx="7397393" cy="3349376"/>
          </a:xfrm>
        </p:spPr>
        <p:txBody>
          <a:bodyPr/>
          <a:lstStyle/>
          <a:p>
            <a:pPr marL="127000" indent="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Basic Phrases in English Communication</a:t>
            </a:r>
            <a:endParaRPr lang="en-US" sz="2000" dirty="0" smtClean="0">
              <a:solidFill>
                <a:srgbClr val="FF0000"/>
              </a:solidFill>
              <a:latin typeface="Chau Philomene One" panose="020B0604020202020204" charset="0"/>
            </a:endParaRPr>
          </a:p>
          <a:p>
            <a:pPr marL="127000" indent="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Greetings, Courtesies and General Communication 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  <a:p>
            <a:pPr marL="127000" indent="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Grammar and Punctuations </a:t>
            </a:r>
            <a:endParaRPr lang="en-US" sz="2000" dirty="0" smtClean="0">
              <a:solidFill>
                <a:srgbClr val="FF0000"/>
              </a:solidFill>
              <a:latin typeface="Chau Philomene One" panose="020B0604020202020204" charset="0"/>
            </a:endParaRPr>
          </a:p>
          <a:p>
            <a:pPr marL="127000" indent="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Build Your Vocabulary 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  <a:p>
            <a:pPr marL="127000" indent="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How to Communicate in 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E</a:t>
            </a: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nglish</a:t>
            </a:r>
            <a:endParaRPr lang="en-US" sz="2000" dirty="0" smtClean="0">
              <a:solidFill>
                <a:srgbClr val="FF0000"/>
              </a:solidFill>
              <a:latin typeface="Chau Philomene One" panose="020B0604020202020204" charset="0"/>
            </a:endParaRPr>
          </a:p>
          <a:p>
            <a:pPr marL="127000" indent="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Learn English Speaking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  <a:p>
            <a:pPr marL="127000" indent="0">
              <a:lnSpc>
                <a:spcPct val="150000"/>
              </a:lnSpc>
              <a:buClr>
                <a:schemeClr val="tx1"/>
              </a:buClr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69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ASSESSMENT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60933" y="1460439"/>
            <a:ext cx="7011340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Quizzes and Daily Discussion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 2. Real Time Scenario 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3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.Pratical Learning : Role Play Activities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5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Audio visual aids</a:t>
            </a:r>
          </a:p>
        </p:txBody>
      </p:sp>
    </p:spTree>
    <p:extLst>
      <p:ext uri="{BB962C8B-B14F-4D97-AF65-F5344CB8AC3E}">
        <p14:creationId xmlns:p14="http://schemas.microsoft.com/office/powerpoint/2010/main" val="302268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60933" y="1460439"/>
            <a:ext cx="7011340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E – Learning Platform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2.Pratical Learning : Role Play Activities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3.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4. Audio Visual </a:t>
            </a: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A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ids</a:t>
            </a:r>
          </a:p>
        </p:txBody>
      </p:sp>
    </p:spTree>
    <p:extLst>
      <p:ext uri="{BB962C8B-B14F-4D97-AF65-F5344CB8AC3E}">
        <p14:creationId xmlns:p14="http://schemas.microsoft.com/office/powerpoint/2010/main" val="2898224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153</Words>
  <Application>Microsoft Office PowerPoint</Application>
  <PresentationFormat>On-screen Show (16:9)</PresentationFormat>
  <Paragraphs>29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Chau Philomene One</vt:lpstr>
      <vt:lpstr>Arial</vt:lpstr>
      <vt:lpstr>Didact Gothic</vt:lpstr>
      <vt:lpstr>Ubuntu</vt:lpstr>
      <vt:lpstr>December Daily Slides by Slidesgo</vt:lpstr>
      <vt:lpstr>ENGLISH SPEAKING TRAINING PROGRAM</vt:lpstr>
      <vt:lpstr>SIGNIFICANCE – ENGLISH SPEAKING</vt:lpstr>
      <vt:lpstr>DURATION AND TIMELINE</vt:lpstr>
      <vt:lpstr>PowerPoint Presentation</vt:lpstr>
      <vt:lpstr> ASSESSMENT</vt:lpstr>
      <vt:lpstr> TRAINING DELIVERY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DEVELOPMENT TRAINING PROGRAM</dc:title>
  <dc:creator>user</dc:creator>
  <cp:lastModifiedBy>hdfc</cp:lastModifiedBy>
  <cp:revision>15</cp:revision>
  <dcterms:modified xsi:type="dcterms:W3CDTF">2020-11-20T07:50:56Z</dcterms:modified>
</cp:coreProperties>
</file>