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0A5944-C350-4EB6-9EBB-6C6411EA74A2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6D397-4778-4431-91A3-A030831E8B4E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Abilympics </a:t>
            </a:r>
            <a:r>
              <a:rPr lang="en-US" dirty="0" err="1" smtClean="0"/>
              <a:t>kya</a:t>
            </a:r>
            <a:r>
              <a:rPr lang="en-US" dirty="0" smtClean="0"/>
              <a:t> </a:t>
            </a:r>
            <a:r>
              <a:rPr lang="en-US" dirty="0" err="1" smtClean="0"/>
              <a:t>hain</a:t>
            </a:r>
            <a:r>
              <a:rPr lang="en-US" dirty="0" smtClean="0"/>
              <a:t> ?</a:t>
            </a:r>
          </a:p>
          <a:p>
            <a:endParaRPr lang="en-US" dirty="0" smtClean="0"/>
          </a:p>
          <a:p>
            <a:r>
              <a:rPr lang="en-US" dirty="0" smtClean="0"/>
              <a:t>Abilympics </a:t>
            </a:r>
            <a:r>
              <a:rPr lang="en-US" dirty="0" err="1" smtClean="0"/>
              <a:t>shabd</a:t>
            </a:r>
            <a:r>
              <a:rPr lang="en-US" dirty="0" smtClean="0"/>
              <a:t> do </a:t>
            </a:r>
            <a:r>
              <a:rPr lang="en-US" dirty="0" err="1" smtClean="0"/>
              <a:t>sabdon</a:t>
            </a:r>
            <a:r>
              <a:rPr lang="en-US" dirty="0" smtClean="0"/>
              <a:t> </a:t>
            </a:r>
            <a:r>
              <a:rPr lang="en-US" dirty="0" err="1" smtClean="0"/>
              <a:t>ko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milakar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banaya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gaya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</a:t>
            </a:r>
            <a:r>
              <a:rPr lang="en-US" baseline="0" dirty="0" smtClean="0"/>
              <a:t> – Abilities </a:t>
            </a:r>
            <a:r>
              <a:rPr lang="en-US" baseline="0" dirty="0" err="1" smtClean="0"/>
              <a:t>aur</a:t>
            </a:r>
            <a:r>
              <a:rPr lang="en-US" baseline="0" dirty="0" smtClean="0"/>
              <a:t> Olympics, </a:t>
            </a:r>
            <a:r>
              <a:rPr lang="en-US" baseline="0" dirty="0" err="1" smtClean="0"/>
              <a:t>yaani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Hunar</a:t>
            </a:r>
            <a:r>
              <a:rPr lang="en-US" baseline="0" dirty="0" smtClean="0"/>
              <a:t> or </a:t>
            </a:r>
            <a:r>
              <a:rPr lang="en-US" baseline="0" dirty="0" err="1" smtClean="0"/>
              <a:t>aur</a:t>
            </a:r>
            <a:r>
              <a:rPr lang="en-US" baseline="0" dirty="0" smtClean="0"/>
              <a:t> Olympics. </a:t>
            </a:r>
            <a:r>
              <a:rPr lang="en-US" baseline="0" dirty="0" err="1" smtClean="0"/>
              <a:t>Yeh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Divyangjanon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</a:t>
            </a:r>
            <a:r>
              <a:rPr lang="en-US" baseline="0" dirty="0" smtClean="0"/>
              <a:t> skill </a:t>
            </a:r>
            <a:r>
              <a:rPr lang="en-US" baseline="0" dirty="0" err="1" smtClean="0"/>
              <a:t>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hynar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sambandhit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pratiyogitaen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jisme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weh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apne</a:t>
            </a:r>
            <a:r>
              <a:rPr lang="en-US" baseline="0" dirty="0" smtClean="0"/>
              <a:t> talent </a:t>
            </a:r>
            <a:r>
              <a:rPr lang="en-US" baseline="0" dirty="0" err="1" smtClean="0"/>
              <a:t>aur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hunar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desh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duniya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samne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pradarshit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sakte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hain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Yeh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pratiyogitaen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atirikt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Divyangjano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nai</a:t>
            </a:r>
            <a:r>
              <a:rPr lang="en-US" baseline="0" dirty="0" smtClean="0"/>
              <a:t> opportunities </a:t>
            </a:r>
            <a:r>
              <a:rPr lang="en-US" baseline="0" dirty="0" err="1" smtClean="0"/>
              <a:t>aur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apne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hunar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badawa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dene</a:t>
            </a:r>
            <a:r>
              <a:rPr lang="en-US" baseline="0" dirty="0" smtClean="0"/>
              <a:t> ka </a:t>
            </a:r>
            <a:r>
              <a:rPr lang="en-US" baseline="0" dirty="0" err="1" smtClean="0"/>
              <a:t>bhi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bahut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accha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afsar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deeti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hain</a:t>
            </a:r>
            <a:r>
              <a:rPr lang="en-US" baseline="0" dirty="0" smtClean="0"/>
              <a:t>,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6D397-4778-4431-91A3-A030831E8B4E}" type="slidenum">
              <a:rPr lang="en-IN" smtClean="0"/>
              <a:pPr/>
              <a:t>1</a:t>
            </a:fld>
            <a:endParaRPr lang="en-I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NAAI </a:t>
            </a:r>
            <a:r>
              <a:rPr lang="en-US" dirty="0" err="1" smtClean="0"/>
              <a:t>kya</a:t>
            </a:r>
            <a:r>
              <a:rPr lang="en-US" dirty="0" smtClean="0"/>
              <a:t> </a:t>
            </a:r>
            <a:r>
              <a:rPr lang="en-US" dirty="0" err="1" smtClean="0"/>
              <a:t>hai</a:t>
            </a:r>
            <a:r>
              <a:rPr lang="en-US" dirty="0" smtClean="0"/>
              <a:t> ?</a:t>
            </a:r>
          </a:p>
          <a:p>
            <a:endParaRPr lang="en-US" dirty="0" smtClean="0"/>
          </a:p>
          <a:p>
            <a:r>
              <a:rPr lang="en-US" dirty="0" smtClean="0"/>
              <a:t>NAAI ka </a:t>
            </a:r>
            <a:r>
              <a:rPr lang="en-US" dirty="0" err="1" smtClean="0"/>
              <a:t>poora</a:t>
            </a:r>
            <a:r>
              <a:rPr lang="en-US" dirty="0" smtClean="0"/>
              <a:t> </a:t>
            </a:r>
            <a:r>
              <a:rPr lang="en-US" dirty="0" err="1" smtClean="0"/>
              <a:t>naam</a:t>
            </a:r>
            <a:r>
              <a:rPr lang="en-US" dirty="0" smtClean="0"/>
              <a:t> National Abilympics Association of India </a:t>
            </a:r>
            <a:r>
              <a:rPr lang="en-US" dirty="0" err="1" smtClean="0"/>
              <a:t>hai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</a:t>
            </a:r>
            <a:r>
              <a:rPr lang="en-US" baseline="0" dirty="0" smtClean="0"/>
              <a:t> Bharat </a:t>
            </a:r>
            <a:r>
              <a:rPr lang="en-US" baseline="0" dirty="0" err="1" smtClean="0"/>
              <a:t>mein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matra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manyata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prapt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sanstha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Divyangjanon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liye</a:t>
            </a:r>
            <a:r>
              <a:rPr lang="en-US" baseline="0" dirty="0" smtClean="0"/>
              <a:t> in Abilympics skill </a:t>
            </a:r>
            <a:r>
              <a:rPr lang="en-US" baseline="0" dirty="0" err="1" smtClean="0"/>
              <a:t>pratiyogitaon</a:t>
            </a:r>
            <a:r>
              <a:rPr lang="en-US" baseline="0" dirty="0" smtClean="0"/>
              <a:t> ka </a:t>
            </a:r>
            <a:r>
              <a:rPr lang="en-US" baseline="0" dirty="0" err="1" smtClean="0"/>
              <a:t>aayojan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karti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n-US" baseline="0" dirty="0" smtClean="0"/>
              <a:t>NAAI </a:t>
            </a:r>
            <a:r>
              <a:rPr lang="en-US" baseline="0" dirty="0" err="1" smtClean="0"/>
              <a:t>poore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desh</a:t>
            </a:r>
            <a:r>
              <a:rPr lang="en-US" baseline="0" dirty="0" smtClean="0"/>
              <a:t> se best talent </a:t>
            </a:r>
            <a:r>
              <a:rPr lang="en-US" baseline="0" dirty="0" err="1" smtClean="0"/>
              <a:t>ko</a:t>
            </a:r>
            <a:r>
              <a:rPr lang="en-US" baseline="0" dirty="0" smtClean="0"/>
              <a:t> select </a:t>
            </a:r>
            <a:r>
              <a:rPr lang="en-US" baseline="0" dirty="0" err="1" smtClean="0"/>
              <a:t>karti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bharat</a:t>
            </a:r>
            <a:r>
              <a:rPr lang="en-US" baseline="0" dirty="0" smtClean="0"/>
              <a:t> ka </a:t>
            </a:r>
            <a:r>
              <a:rPr lang="en-US" baseline="0" dirty="0" err="1" smtClean="0"/>
              <a:t>antar-rashtriya</a:t>
            </a:r>
            <a:r>
              <a:rPr lang="en-US" baseline="0" dirty="0" smtClean="0"/>
              <a:t> star par </a:t>
            </a:r>
            <a:r>
              <a:rPr lang="en-IN" dirty="0" err="1" smtClean="0"/>
              <a:t>pratinidhitv</a:t>
            </a:r>
            <a:r>
              <a:rPr lang="en-IN" dirty="0" smtClean="0"/>
              <a:t> </a:t>
            </a:r>
            <a:r>
              <a:rPr lang="en-IN" dirty="0" err="1" smtClean="0"/>
              <a:t>karte</a:t>
            </a:r>
            <a:r>
              <a:rPr lang="en-IN" dirty="0" smtClean="0"/>
              <a:t> </a:t>
            </a:r>
            <a:r>
              <a:rPr lang="en-IN" dirty="0" err="1" smtClean="0"/>
              <a:t>hain</a:t>
            </a:r>
            <a:r>
              <a:rPr lang="en-IN" dirty="0" smtClean="0"/>
              <a:t> </a:t>
            </a:r>
            <a:r>
              <a:rPr lang="en-IN" dirty="0" err="1" smtClean="0"/>
              <a:t>vibhinn</a:t>
            </a:r>
            <a:r>
              <a:rPr lang="en-IN" dirty="0" smtClean="0"/>
              <a:t> skill </a:t>
            </a:r>
            <a:r>
              <a:rPr lang="en-IN" dirty="0" err="1" smtClean="0"/>
              <a:t>shreneiyon</a:t>
            </a:r>
            <a:r>
              <a:rPr lang="en-IN" dirty="0" smtClean="0"/>
              <a:t> </a:t>
            </a:r>
            <a:r>
              <a:rPr lang="en-IN" dirty="0" err="1" smtClean="0"/>
              <a:t>mein</a:t>
            </a:r>
            <a:r>
              <a:rPr lang="en-IN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 err="1" smtClean="0"/>
              <a:t>pratiyagitiaon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liye</a:t>
            </a:r>
            <a:r>
              <a:rPr lang="en-US" dirty="0" smtClean="0"/>
              <a:t> </a:t>
            </a:r>
            <a:r>
              <a:rPr lang="en-US" dirty="0" err="1" smtClean="0"/>
              <a:t>hindustan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haar</a:t>
            </a:r>
            <a:r>
              <a:rPr lang="en-US" dirty="0" smtClean="0"/>
              <a:t> </a:t>
            </a:r>
            <a:r>
              <a:rPr lang="en-US" dirty="0" err="1" smtClean="0"/>
              <a:t>kone</a:t>
            </a:r>
            <a:r>
              <a:rPr lang="en-US" dirty="0" smtClean="0"/>
              <a:t> se </a:t>
            </a:r>
            <a:r>
              <a:rPr lang="en-US" dirty="0" err="1" smtClean="0"/>
              <a:t>chae</a:t>
            </a:r>
            <a:r>
              <a:rPr lang="en-US" dirty="0" smtClean="0"/>
              <a:t> </a:t>
            </a:r>
            <a:r>
              <a:rPr lang="en-US" dirty="0" err="1" smtClean="0"/>
              <a:t>weh</a:t>
            </a:r>
            <a:r>
              <a:rPr lang="en-US" dirty="0" smtClean="0"/>
              <a:t> </a:t>
            </a:r>
            <a:r>
              <a:rPr lang="en-US" dirty="0" err="1" smtClean="0"/>
              <a:t>gramin</a:t>
            </a:r>
            <a:r>
              <a:rPr lang="en-US" dirty="0" smtClean="0"/>
              <a:t> </a:t>
            </a:r>
            <a:r>
              <a:rPr lang="en-US" dirty="0" err="1" smtClean="0"/>
              <a:t>shetra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sheri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shetre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divyanjan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sabhi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amantrit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pehle</a:t>
            </a:r>
            <a:r>
              <a:rPr lang="en-US" baseline="0" dirty="0" smtClean="0"/>
              <a:t> state </a:t>
            </a:r>
            <a:r>
              <a:rPr lang="en-US" baseline="0" dirty="0" err="1" smtClean="0"/>
              <a:t>ya</a:t>
            </a:r>
            <a:r>
              <a:rPr lang="en-US" baseline="0" dirty="0" smtClean="0"/>
              <a:t> regional level </a:t>
            </a:r>
            <a:r>
              <a:rPr lang="en-US" baseline="0" dirty="0" err="1" smtClean="0"/>
              <a:t>pratiyogitaon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liye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aur</a:t>
            </a:r>
            <a:r>
              <a:rPr lang="en-US" baseline="0" dirty="0" smtClean="0"/>
              <a:t> un </a:t>
            </a:r>
            <a:r>
              <a:rPr lang="en-US" baseline="0" dirty="0" err="1" smtClean="0"/>
              <a:t>partigitaon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winner </a:t>
            </a:r>
            <a:r>
              <a:rPr lang="en-US" baseline="0" dirty="0" err="1" smtClean="0"/>
              <a:t>phir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rashtriya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ya</a:t>
            </a:r>
            <a:r>
              <a:rPr lang="en-US" baseline="0" dirty="0" smtClean="0"/>
              <a:t> national level </a:t>
            </a:r>
            <a:r>
              <a:rPr lang="en-US" baseline="0" dirty="0" err="1" smtClean="0"/>
              <a:t>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pratiyogitaon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hissa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lete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hain</a:t>
            </a:r>
            <a:r>
              <a:rPr lang="en-US" baseline="0" dirty="0" smtClean="0"/>
              <a:t>.</a:t>
            </a:r>
          </a:p>
          <a:p>
            <a:endParaRPr lang="en-US" dirty="0" smtClean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6D397-4778-4431-91A3-A030831E8B4E}" type="slidenum">
              <a:rPr lang="en-IN" smtClean="0"/>
              <a:pPr/>
              <a:t>2</a:t>
            </a:fld>
            <a:endParaRPr lang="en-I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</a:t>
            </a:r>
            <a:r>
              <a:rPr lang="en-US" dirty="0" err="1" smtClean="0"/>
              <a:t>pratiyoitaon</a:t>
            </a:r>
            <a:r>
              <a:rPr lang="en-US" dirty="0" smtClean="0"/>
              <a:t> </a:t>
            </a:r>
            <a:r>
              <a:rPr lang="en-US" dirty="0" err="1" smtClean="0"/>
              <a:t>mein</a:t>
            </a:r>
            <a:r>
              <a:rPr lang="en-US" dirty="0" smtClean="0"/>
              <a:t> </a:t>
            </a:r>
            <a:r>
              <a:rPr lang="en-US" dirty="0" err="1" smtClean="0"/>
              <a:t>bhaag</a:t>
            </a:r>
            <a:r>
              <a:rPr lang="en-US" dirty="0" smtClean="0"/>
              <a:t> </a:t>
            </a:r>
            <a:r>
              <a:rPr lang="en-US" dirty="0" err="1" smtClean="0"/>
              <a:t>lene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liye</a:t>
            </a:r>
            <a:r>
              <a:rPr lang="en-US" dirty="0" smtClean="0"/>
              <a:t> </a:t>
            </a:r>
            <a:r>
              <a:rPr lang="en-US" dirty="0" err="1" smtClean="0"/>
              <a:t>kya</a:t>
            </a:r>
            <a:r>
              <a:rPr lang="en-US" dirty="0" smtClean="0"/>
              <a:t> </a:t>
            </a:r>
            <a:r>
              <a:rPr lang="en-US" dirty="0" err="1" smtClean="0"/>
              <a:t>zaroori</a:t>
            </a:r>
            <a:r>
              <a:rPr lang="en-US" dirty="0" smtClean="0"/>
              <a:t> ha-I</a:t>
            </a:r>
            <a:r>
              <a:rPr lang="en-US" baseline="0" dirty="0" smtClean="0"/>
              <a:t> – </a:t>
            </a:r>
          </a:p>
          <a:p>
            <a:endParaRPr lang="en-US" baseline="0" dirty="0" smtClean="0"/>
          </a:p>
          <a:p>
            <a:pPr marL="228600" indent="-228600">
              <a:buAutoNum type="arabicPeriod"/>
            </a:pPr>
            <a:r>
              <a:rPr lang="en-US" baseline="0" dirty="0" err="1" smtClean="0"/>
              <a:t>Yeh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prtiyogitaen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prakar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divyangjano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liye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hain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Ichhuk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divyangjanon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paas</a:t>
            </a:r>
            <a:r>
              <a:rPr lang="en-US" baseline="0" dirty="0" smtClean="0"/>
              <a:t> online registration </a:t>
            </a:r>
            <a:r>
              <a:rPr lang="en-US" baseline="0" dirty="0" err="1" smtClean="0"/>
              <a:t>karane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smamay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prmanit</a:t>
            </a:r>
            <a:r>
              <a:rPr lang="en-US" baseline="0" dirty="0" smtClean="0"/>
              <a:t> Medical </a:t>
            </a:r>
            <a:r>
              <a:rPr lang="en-US" baseline="0" dirty="0" err="1" smtClean="0"/>
              <a:t>sanstha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prapt</a:t>
            </a:r>
            <a:r>
              <a:rPr lang="en-US" baseline="0" dirty="0" smtClean="0"/>
              <a:t> Disability certificate </a:t>
            </a:r>
            <a:r>
              <a:rPr lang="en-US" baseline="0" dirty="0" err="1" smtClean="0"/>
              <a:t>lagana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zaroori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</a:t>
            </a:r>
            <a:r>
              <a:rPr lang="en-US" baseline="0" dirty="0" smtClean="0"/>
              <a:t>.</a:t>
            </a:r>
          </a:p>
          <a:p>
            <a:pPr marL="228600" indent="-228600">
              <a:buAutoNum type="arabicPeriod"/>
            </a:pPr>
            <a:endParaRPr lang="en-US" baseline="0" dirty="0" smtClean="0"/>
          </a:p>
          <a:p>
            <a:pPr marL="228600" indent="-228600">
              <a:buNone/>
            </a:pPr>
            <a:r>
              <a:rPr lang="en-US" baseline="0" dirty="0" smtClean="0"/>
              <a:t>2. Jo </a:t>
            </a:r>
            <a:r>
              <a:rPr lang="en-US" baseline="0" dirty="0" err="1" smtClean="0"/>
              <a:t>divyangjan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apna</a:t>
            </a:r>
            <a:r>
              <a:rPr lang="en-US" baseline="0" dirty="0" smtClean="0"/>
              <a:t> online registration </a:t>
            </a:r>
            <a:r>
              <a:rPr lang="en-US" baseline="0" dirty="0" err="1" smtClean="0"/>
              <a:t>karana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chahte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ummrr</a:t>
            </a:r>
            <a:r>
              <a:rPr lang="en-US" baseline="0" dirty="0" smtClean="0"/>
              <a:t> us </a:t>
            </a:r>
            <a:r>
              <a:rPr lang="en-US" baseline="0" dirty="0" err="1" smtClean="0"/>
              <a:t>samay</a:t>
            </a:r>
            <a:r>
              <a:rPr lang="en-US" baseline="0" dirty="0" smtClean="0"/>
              <a:t> 18-35 </a:t>
            </a:r>
            <a:r>
              <a:rPr lang="en-US" baseline="0" dirty="0" err="1" smtClean="0"/>
              <a:t>saal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beech hi </a:t>
            </a:r>
            <a:r>
              <a:rPr lang="en-US" baseline="0" dirty="0" err="1" smtClean="0"/>
              <a:t>honi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chahiye</a:t>
            </a:r>
            <a:r>
              <a:rPr lang="en-US" baseline="0" dirty="0" smtClean="0"/>
              <a:t>.</a:t>
            </a:r>
          </a:p>
          <a:p>
            <a:pPr marL="228600" indent="-228600">
              <a:buNone/>
            </a:pPr>
            <a:r>
              <a:rPr lang="en-US" baseline="0" dirty="0" smtClean="0"/>
              <a:t>3. In </a:t>
            </a:r>
            <a:r>
              <a:rPr lang="en-US" baseline="0" dirty="0" err="1" smtClean="0"/>
              <a:t>pratiyogitaon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mein</a:t>
            </a:r>
            <a:r>
              <a:rPr lang="en-US" baseline="0" dirty="0" smtClean="0"/>
              <a:t> register </a:t>
            </a:r>
            <a:r>
              <a:rPr lang="en-US" baseline="0" dirty="0" err="1" smtClean="0"/>
              <a:t>karne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bhaag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lene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liye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prakar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eductaional</a:t>
            </a:r>
            <a:r>
              <a:rPr lang="en-US" baseline="0" dirty="0" smtClean="0"/>
              <a:t> qualification </a:t>
            </a:r>
            <a:r>
              <a:rPr lang="en-US" baseline="0" dirty="0" err="1" smtClean="0"/>
              <a:t>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zarorat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nahin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parantu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unhe</a:t>
            </a:r>
            <a:r>
              <a:rPr lang="en-US" baseline="0" dirty="0" smtClean="0"/>
              <a:t> basic </a:t>
            </a:r>
            <a:r>
              <a:rPr lang="en-US" baseline="0" dirty="0" err="1" smtClean="0"/>
              <a:t>hindi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english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cheeze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samahne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shamta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chahiye</a:t>
            </a:r>
            <a:r>
              <a:rPr lang="en-US" baseline="0" dirty="0" smtClean="0"/>
              <a:t>/</a:t>
            </a:r>
          </a:p>
          <a:p>
            <a:pPr marL="228600" indent="-228600">
              <a:buNone/>
            </a:pPr>
            <a:endParaRPr lang="en-US" baseline="0" dirty="0" smtClean="0"/>
          </a:p>
          <a:p>
            <a:pPr marL="228600" indent="-228600">
              <a:buNone/>
            </a:pPr>
            <a:r>
              <a:rPr lang="en-US" baseline="0" dirty="0" err="1" smtClean="0"/>
              <a:t>Adhil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jaankari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liye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aap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hamar</a:t>
            </a:r>
            <a:r>
              <a:rPr lang="en-US" baseline="0" dirty="0" smtClean="0"/>
              <a:t> website – www.abilympicsindia.org </a:t>
            </a:r>
            <a:r>
              <a:rPr lang="en-US" baseline="0" dirty="0" err="1" smtClean="0"/>
              <a:t>dekh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sakte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hain</a:t>
            </a:r>
            <a:r>
              <a:rPr lang="en-US" baseline="0" dirty="0" smtClean="0"/>
              <a:t>.</a:t>
            </a:r>
          </a:p>
          <a:p>
            <a:pPr marL="228600" indent="-228600">
              <a:buNone/>
            </a:pP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6D397-4778-4431-91A3-A030831E8B4E}" type="slidenum">
              <a:rPr lang="en-IN" smtClean="0"/>
              <a:pPr/>
              <a:t>3</a:t>
            </a:fld>
            <a:endParaRPr lang="en-I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Events</a:t>
            </a:r>
            <a:r>
              <a:rPr lang="en-US" baseline="0" dirty="0" smtClean="0"/>
              <a:t> –</a:t>
            </a:r>
          </a:p>
          <a:p>
            <a:endParaRPr lang="en-US" baseline="0" dirty="0" smtClean="0"/>
          </a:p>
          <a:p>
            <a:pPr marL="228600" indent="-228600">
              <a:buAutoNum type="arabicPeriod"/>
            </a:pPr>
            <a:r>
              <a:rPr lang="en-US" baseline="0" dirty="0" smtClean="0"/>
              <a:t>NAAI </a:t>
            </a:r>
            <a:r>
              <a:rPr lang="en-US" baseline="0" dirty="0" err="1" smtClean="0"/>
              <a:t>abtak</a:t>
            </a:r>
            <a:r>
              <a:rPr lang="en-US" baseline="0" dirty="0" smtClean="0"/>
              <a:t> char International Abilympics </a:t>
            </a:r>
            <a:r>
              <a:rPr lang="en-US" baseline="0" dirty="0" err="1" smtClean="0"/>
              <a:t>pratiyogitaon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bhaag</a:t>
            </a:r>
            <a:r>
              <a:rPr lang="en-US" baseline="0" dirty="0" smtClean="0"/>
              <a:t> le </a:t>
            </a:r>
            <a:r>
              <a:rPr lang="en-US" baseline="0" dirty="0" err="1" smtClean="0"/>
              <a:t>chuka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</a:t>
            </a:r>
            <a:r>
              <a:rPr lang="en-US" baseline="0" dirty="0" smtClean="0"/>
              <a:t> – India, Japan, South Korea </a:t>
            </a:r>
            <a:r>
              <a:rPr lang="en-US" baseline="0" dirty="0" err="1" smtClean="0"/>
              <a:t>aur</a:t>
            </a:r>
            <a:r>
              <a:rPr lang="en-US" baseline="0" dirty="0" smtClean="0"/>
              <a:t> France </a:t>
            </a:r>
            <a:r>
              <a:rPr lang="en-US" baseline="0" dirty="0" err="1" smtClean="0"/>
              <a:t>mein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aayojit</a:t>
            </a:r>
            <a:r>
              <a:rPr lang="en-US" baseline="0" dirty="0" smtClean="0"/>
              <a:t> ho </a:t>
            </a:r>
            <a:r>
              <a:rPr lang="en-US" baseline="0" dirty="0" err="1" smtClean="0"/>
              <a:t>chuki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hain</a:t>
            </a:r>
            <a:r>
              <a:rPr lang="en-US" baseline="0" dirty="0" smtClean="0"/>
              <a:t>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NAAI nein 2016 se 8 regional </a:t>
            </a:r>
            <a:r>
              <a:rPr lang="en-US" baseline="0" dirty="0" err="1" smtClean="0"/>
              <a:t>aur</a:t>
            </a:r>
            <a:r>
              <a:rPr lang="en-US" baseline="0" dirty="0" smtClean="0"/>
              <a:t> 2 National Abilympics skill </a:t>
            </a:r>
            <a:r>
              <a:rPr lang="en-US" baseline="0" dirty="0" err="1" smtClean="0"/>
              <a:t>pratiyogitaon</a:t>
            </a:r>
            <a:r>
              <a:rPr lang="en-US" baseline="0" dirty="0" smtClean="0"/>
              <a:t> ka </a:t>
            </a:r>
            <a:r>
              <a:rPr lang="en-US" baseline="0" dirty="0" err="1" smtClean="0"/>
              <a:t>aayojan</a:t>
            </a:r>
            <a:r>
              <a:rPr lang="en-US" baseline="0" dirty="0" smtClean="0"/>
              <a:t> 20 skill categories </a:t>
            </a:r>
            <a:r>
              <a:rPr lang="en-US" baseline="0" dirty="0" err="1" smtClean="0"/>
              <a:t>mein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jo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</a:t>
            </a:r>
            <a:r>
              <a:rPr lang="en-US" baseline="0" dirty="0" smtClean="0"/>
              <a:t> ICT </a:t>
            </a:r>
            <a:r>
              <a:rPr lang="en-US" baseline="0" dirty="0" err="1" smtClean="0"/>
              <a:t>ya</a:t>
            </a:r>
            <a:r>
              <a:rPr lang="en-US" baseline="0" dirty="0" smtClean="0"/>
              <a:t> Computers, Arts &amp; Crafts, Services, Food </a:t>
            </a:r>
            <a:r>
              <a:rPr lang="en-US" baseline="0" dirty="0" err="1" smtClean="0"/>
              <a:t>aur</a:t>
            </a:r>
            <a:r>
              <a:rPr lang="en-US" baseline="0" dirty="0" smtClean="0"/>
              <a:t> Industry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antargat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aati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hain</a:t>
            </a:r>
            <a:r>
              <a:rPr lang="en-US" baseline="0" dirty="0" smtClean="0"/>
              <a:t>.</a:t>
            </a:r>
          </a:p>
          <a:p>
            <a:pPr marL="228600" indent="-228600">
              <a:buAutoNum type="arabicPeriod"/>
            </a:pPr>
            <a:r>
              <a:rPr lang="en-US" baseline="0" dirty="0" err="1" smtClean="0"/>
              <a:t>Agli</a:t>
            </a:r>
            <a:r>
              <a:rPr lang="en-US" baseline="0" dirty="0" smtClean="0"/>
              <a:t> International </a:t>
            </a:r>
            <a:r>
              <a:rPr lang="en-US" baseline="0" dirty="0" err="1" smtClean="0"/>
              <a:t>Pratiyogita</a:t>
            </a:r>
            <a:r>
              <a:rPr lang="en-US" baseline="0" dirty="0" smtClean="0"/>
              <a:t> 2021, Moscow, </a:t>
            </a:r>
            <a:r>
              <a:rPr lang="en-US" baseline="0" dirty="0" err="1" smtClean="0"/>
              <a:t>Rusia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aayojit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jisme</a:t>
            </a:r>
            <a:r>
              <a:rPr lang="en-US" baseline="0" dirty="0" smtClean="0"/>
              <a:t> NAAI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selected </a:t>
            </a:r>
            <a:r>
              <a:rPr lang="en-US" baseline="0" dirty="0" err="1" smtClean="0"/>
              <a:t>Divyangjan</a:t>
            </a:r>
            <a:r>
              <a:rPr lang="en-US" baseline="0" dirty="0" smtClean="0"/>
              <a:t>, Bharat ka </a:t>
            </a:r>
            <a:r>
              <a:rPr lang="en-US" baseline="0" dirty="0" err="1" smtClean="0"/>
              <a:t>pratinidtv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karenge</a:t>
            </a:r>
            <a:r>
              <a:rPr lang="en-US" baseline="0" dirty="0" smtClean="0"/>
              <a:t>.</a:t>
            </a:r>
          </a:p>
          <a:p>
            <a:pPr marL="228600" indent="-228600">
              <a:buAutoNum type="arabicPeriod"/>
            </a:pPr>
            <a:endParaRPr lang="en-US" baseline="0" dirty="0" smtClean="0"/>
          </a:p>
          <a:p>
            <a:pPr marL="228600" indent="-228600">
              <a:buAutoNum type="arabicPeriod"/>
            </a:pPr>
            <a:endParaRPr lang="en-US" baseline="0" dirty="0" smtClean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6D397-4778-4431-91A3-A030831E8B4E}" type="slidenum">
              <a:rPr lang="en-IN" smtClean="0"/>
              <a:pPr/>
              <a:t>4</a:t>
            </a:fld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93BE7B6-8357-4811-AE19-20B0B6181574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IN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7996BA3-88F2-4633-8591-C48E94DE565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3BE7B6-8357-4811-AE19-20B0B6181574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996BA3-88F2-4633-8591-C48E94DE565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3BE7B6-8357-4811-AE19-20B0B6181574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996BA3-88F2-4633-8591-C48E94DE565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3BE7B6-8357-4811-AE19-20B0B6181574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996BA3-88F2-4633-8591-C48E94DE5655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3BE7B6-8357-4811-AE19-20B0B6181574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996BA3-88F2-4633-8591-C48E94DE5655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3BE7B6-8357-4811-AE19-20B0B6181574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996BA3-88F2-4633-8591-C48E94DE5655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3BE7B6-8357-4811-AE19-20B0B6181574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996BA3-88F2-4633-8591-C48E94DE565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3BE7B6-8357-4811-AE19-20B0B6181574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996BA3-88F2-4633-8591-C48E94DE5655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3BE7B6-8357-4811-AE19-20B0B6181574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996BA3-88F2-4633-8591-C48E94DE565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93BE7B6-8357-4811-AE19-20B0B6181574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996BA3-88F2-4633-8591-C48E94DE565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93BE7B6-8357-4811-AE19-20B0B6181574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7996BA3-88F2-4633-8591-C48E94DE5655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93BE7B6-8357-4811-AE19-20B0B6181574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IN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7996BA3-88F2-4633-8591-C48E94DE5655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357166"/>
            <a:ext cx="7772400" cy="100013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NAAI Overview</a:t>
            </a:r>
            <a:endParaRPr lang="en-IN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1357298"/>
            <a:ext cx="8136904" cy="3871902"/>
          </a:xfrm>
        </p:spPr>
        <p:txBody>
          <a:bodyPr>
            <a:normAutofit/>
          </a:bodyPr>
          <a:lstStyle/>
          <a:p>
            <a:pPr algn="l"/>
            <a:r>
              <a:rPr lang="en-IN" sz="2800" dirty="0">
                <a:latin typeface="Arabic Typesetting" pitchFamily="66" charset="-78"/>
                <a:cs typeface="Arabic Typesetting" pitchFamily="66" charset="-78"/>
              </a:rPr>
              <a:t>Abilympics is a combination of two words ‘Abilities’ and ‘Olympics’.  It refers to vocational skill competitions for persons with disabilities (</a:t>
            </a:r>
            <a:r>
              <a:rPr lang="en-IN" sz="2800" dirty="0" err="1">
                <a:latin typeface="Arabic Typesetting" pitchFamily="66" charset="-78"/>
                <a:cs typeface="Arabic Typesetting" pitchFamily="66" charset="-78"/>
              </a:rPr>
              <a:t>PwD</a:t>
            </a:r>
            <a:r>
              <a:rPr lang="en-IN" sz="2800" dirty="0">
                <a:latin typeface="Arabic Typesetting" pitchFamily="66" charset="-78"/>
                <a:cs typeface="Arabic Typesetting" pitchFamily="66" charset="-78"/>
              </a:rPr>
              <a:t>) to provide them an opportunity to showcase their talent in vocational skills. </a:t>
            </a:r>
          </a:p>
          <a:p>
            <a:pPr algn="l"/>
            <a:endParaRPr lang="en-IN" sz="2800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l"/>
            <a:r>
              <a:rPr lang="en-IN" sz="2800" dirty="0" smtClean="0">
                <a:latin typeface="Arabic Typesetting" pitchFamily="66" charset="-78"/>
                <a:cs typeface="Arabic Typesetting" pitchFamily="66" charset="-78"/>
              </a:rPr>
              <a:t>Abilympics aims at </a:t>
            </a:r>
            <a:r>
              <a:rPr lang="en-IN" sz="2800" dirty="0">
                <a:latin typeface="Arabic Typesetting" pitchFamily="66" charset="-78"/>
                <a:cs typeface="Arabic Typesetting" pitchFamily="66" charset="-78"/>
              </a:rPr>
              <a:t>generating greater public awareness about the skills, potential and abilities of </a:t>
            </a:r>
            <a:r>
              <a:rPr lang="en-IN" sz="2800" dirty="0" err="1">
                <a:latin typeface="Arabic Typesetting" pitchFamily="66" charset="-78"/>
                <a:cs typeface="Arabic Typesetting" pitchFamily="66" charset="-78"/>
              </a:rPr>
              <a:t>PwDs</a:t>
            </a:r>
            <a:r>
              <a:rPr lang="en-IN" sz="2800" dirty="0">
                <a:latin typeface="Arabic Typesetting" pitchFamily="66" charset="-78"/>
                <a:cs typeface="Arabic Typesetting" pitchFamily="66" charset="-78"/>
              </a:rPr>
              <a:t> (</a:t>
            </a:r>
            <a:r>
              <a:rPr lang="en-IN" sz="2800" dirty="0" err="1">
                <a:latin typeface="Arabic Typesetting" pitchFamily="66" charset="-78"/>
                <a:cs typeface="Arabic Typesetting" pitchFamily="66" charset="-78"/>
              </a:rPr>
              <a:t>Divyangjan</a:t>
            </a:r>
            <a:r>
              <a:rPr lang="en-IN" sz="2800" dirty="0">
                <a:latin typeface="Arabic Typesetting" pitchFamily="66" charset="-78"/>
                <a:cs typeface="Arabic Typesetting" pitchFamily="66" charset="-78"/>
              </a:rPr>
              <a:t>) and contribution they can make to the </a:t>
            </a:r>
            <a:r>
              <a:rPr lang="en-IN" sz="2800" dirty="0" smtClean="0">
                <a:latin typeface="Arabic Typesetting" pitchFamily="66" charset="-78"/>
                <a:cs typeface="Arabic Typesetting" pitchFamily="66" charset="-78"/>
              </a:rPr>
              <a:t>society, leading </a:t>
            </a:r>
            <a:r>
              <a:rPr lang="en-IN" sz="2800" dirty="0">
                <a:latin typeface="Arabic Typesetting" pitchFamily="66" charset="-78"/>
                <a:cs typeface="Arabic Typesetting" pitchFamily="66" charset="-78"/>
              </a:rPr>
              <a:t>to increased opportunities </a:t>
            </a:r>
            <a:r>
              <a:rPr lang="en-IN" sz="2800" dirty="0" smtClean="0">
                <a:latin typeface="Arabic Typesetting" pitchFamily="66" charset="-78"/>
                <a:cs typeface="Arabic Typesetting" pitchFamily="66" charset="-78"/>
              </a:rPr>
              <a:t>for </a:t>
            </a:r>
            <a:r>
              <a:rPr lang="en-IN" sz="2800" dirty="0">
                <a:latin typeface="Arabic Typesetting" pitchFamily="66" charset="-78"/>
                <a:cs typeface="Arabic Typesetting" pitchFamily="66" charset="-78"/>
              </a:rPr>
              <a:t>skill enhancement and prospects of sustainable employment for </a:t>
            </a:r>
            <a:r>
              <a:rPr lang="en-IN" sz="2800" dirty="0" err="1" smtClean="0">
                <a:latin typeface="Arabic Typesetting" pitchFamily="66" charset="-78"/>
                <a:cs typeface="Arabic Typesetting" pitchFamily="66" charset="-78"/>
              </a:rPr>
              <a:t>PwDs</a:t>
            </a:r>
            <a:r>
              <a:rPr lang="en-IN" sz="2800" dirty="0" smtClean="0">
                <a:latin typeface="Arabic Typesetting" pitchFamily="66" charset="-78"/>
                <a:cs typeface="Arabic Typesetting" pitchFamily="66" charset="-78"/>
              </a:rPr>
              <a:t>.</a:t>
            </a:r>
            <a:endParaRPr lang="en-IN" sz="2800" dirty="0">
              <a:latin typeface="Arabic Typesetting" pitchFamily="66" charset="-78"/>
              <a:cs typeface="Arabic Typesetting" pitchFamily="66" charset="-78"/>
            </a:endParaRPr>
          </a:p>
          <a:p>
            <a:endParaRPr lang="en-IN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435679"/>
          </a:xfrm>
        </p:spPr>
        <p:txBody>
          <a:bodyPr>
            <a:normAutofit/>
          </a:bodyPr>
          <a:lstStyle/>
          <a:p>
            <a:r>
              <a:rPr lang="en-IN" sz="2800" dirty="0">
                <a:latin typeface="Arabic Typesetting" pitchFamily="66" charset="-78"/>
                <a:cs typeface="Arabic Typesetting" pitchFamily="66" charset="-78"/>
              </a:rPr>
              <a:t>NAAI refers to National </a:t>
            </a:r>
            <a:r>
              <a:rPr lang="en-IN" sz="2800" dirty="0" err="1">
                <a:latin typeface="Arabic Typesetting" pitchFamily="66" charset="-78"/>
                <a:cs typeface="Arabic Typesetting" pitchFamily="66" charset="-78"/>
              </a:rPr>
              <a:t>Abilympic</a:t>
            </a:r>
            <a:r>
              <a:rPr lang="en-IN" sz="2800" dirty="0">
                <a:latin typeface="Arabic Typesetting" pitchFamily="66" charset="-78"/>
                <a:cs typeface="Arabic Typesetting" pitchFamily="66" charset="-78"/>
              </a:rPr>
              <a:t> Association of </a:t>
            </a:r>
            <a:r>
              <a:rPr lang="en-IN" sz="2800" dirty="0" smtClean="0">
                <a:latin typeface="Arabic Typesetting" pitchFamily="66" charset="-78"/>
                <a:cs typeface="Arabic Typesetting" pitchFamily="66" charset="-78"/>
              </a:rPr>
              <a:t>India, is a nodal agency in India to organize Abilympics competitions for </a:t>
            </a:r>
            <a:r>
              <a:rPr lang="en-IN" sz="2800" dirty="0" err="1" smtClean="0">
                <a:latin typeface="Arabic Typesetting" pitchFamily="66" charset="-78"/>
                <a:cs typeface="Arabic Typesetting" pitchFamily="66" charset="-78"/>
              </a:rPr>
              <a:t>PwDs</a:t>
            </a:r>
            <a:r>
              <a:rPr lang="en-IN" sz="2800" dirty="0" smtClean="0">
                <a:latin typeface="Arabic Typesetting" pitchFamily="66" charset="-78"/>
                <a:cs typeface="Arabic Typesetting" pitchFamily="66" charset="-78"/>
              </a:rPr>
              <a:t>. </a:t>
            </a:r>
            <a:endParaRPr lang="hi-IN" sz="2800" dirty="0" smtClean="0">
              <a:latin typeface="Arabic Typesetting" pitchFamily="66" charset="-78"/>
              <a:cs typeface="Arabic Typesetting" pitchFamily="66" charset="-78"/>
            </a:endParaRPr>
          </a:p>
          <a:p>
            <a:endParaRPr lang="en-IN" sz="900" dirty="0" smtClean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en-IN" sz="2800" dirty="0">
                <a:latin typeface="Arabic Typesetting" pitchFamily="66" charset="-78"/>
                <a:cs typeface="Arabic Typesetting" pitchFamily="66" charset="-78"/>
              </a:rPr>
              <a:t>NAAI screens best talent across nation in selected skill categories and represent India in International Abilympics Competition</a:t>
            </a:r>
            <a:r>
              <a:rPr lang="en-IN" sz="2800" dirty="0" smtClean="0">
                <a:latin typeface="Arabic Typesetting" pitchFamily="66" charset="-78"/>
                <a:cs typeface="Arabic Typesetting" pitchFamily="66" charset="-78"/>
              </a:rPr>
              <a:t>.</a:t>
            </a:r>
            <a:endParaRPr lang="hi-IN" sz="2800" dirty="0" smtClean="0">
              <a:latin typeface="Arabic Typesetting" pitchFamily="66" charset="-78"/>
              <a:cs typeface="Arabic Typesetting" pitchFamily="66" charset="-78"/>
            </a:endParaRPr>
          </a:p>
          <a:p>
            <a:endParaRPr lang="en-IN" sz="900" dirty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en-IN" sz="2800" dirty="0" smtClean="0">
                <a:latin typeface="Arabic Typesetting" pitchFamily="66" charset="-78"/>
                <a:cs typeface="Arabic Typesetting" pitchFamily="66" charset="-78"/>
              </a:rPr>
              <a:t>To </a:t>
            </a:r>
            <a:r>
              <a:rPr lang="en-IN" sz="2800" dirty="0">
                <a:latin typeface="Arabic Typesetting" pitchFamily="66" charset="-78"/>
                <a:cs typeface="Arabic Typesetting" pitchFamily="66" charset="-78"/>
              </a:rPr>
              <a:t>reach </a:t>
            </a:r>
            <a:r>
              <a:rPr lang="en-IN" sz="2800" dirty="0" smtClean="0">
                <a:latin typeface="Arabic Typesetting" pitchFamily="66" charset="-78"/>
                <a:cs typeface="Arabic Typesetting" pitchFamily="66" charset="-78"/>
              </a:rPr>
              <a:t>and register maximum </a:t>
            </a:r>
            <a:r>
              <a:rPr lang="en-IN" sz="2800" dirty="0">
                <a:latin typeface="Arabic Typesetting" pitchFamily="66" charset="-78"/>
                <a:cs typeface="Arabic Typesetting" pitchFamily="66" charset="-78"/>
              </a:rPr>
              <a:t>number of </a:t>
            </a:r>
            <a:r>
              <a:rPr lang="en-IN" sz="2800" dirty="0" err="1">
                <a:latin typeface="Arabic Typesetting" pitchFamily="66" charset="-78"/>
                <a:cs typeface="Arabic Typesetting" pitchFamily="66" charset="-78"/>
              </a:rPr>
              <a:t>PwDs</a:t>
            </a:r>
            <a:r>
              <a:rPr lang="en-IN" sz="2800" dirty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IN" sz="2800" dirty="0" smtClean="0">
                <a:latin typeface="Arabic Typesetting" pitchFamily="66" charset="-78"/>
                <a:cs typeface="Arabic Typesetting" pitchFamily="66" charset="-78"/>
              </a:rPr>
              <a:t>at rural, state and regional level, NAAI organizes </a:t>
            </a:r>
            <a:r>
              <a:rPr lang="en-IN" sz="2800" dirty="0">
                <a:latin typeface="Arabic Typesetting" pitchFamily="66" charset="-78"/>
                <a:cs typeface="Arabic Typesetting" pitchFamily="66" charset="-78"/>
              </a:rPr>
              <a:t>regional events and winners of the same compete in National Abilympics competition.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About NAAI -</a:t>
            </a:r>
            <a:endParaRPr lang="en-IN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IN" sz="2800" b="1" dirty="0">
                <a:latin typeface="Arabic Typesetting" pitchFamily="66" charset="-78"/>
                <a:cs typeface="Arabic Typesetting" pitchFamily="66" charset="-78"/>
              </a:rPr>
              <a:t>Disability –</a:t>
            </a:r>
            <a:r>
              <a:rPr lang="en-IN" sz="2800" dirty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IN" sz="2800" dirty="0" smtClean="0">
                <a:latin typeface="Arabic Typesetting" pitchFamily="66" charset="-78"/>
                <a:cs typeface="Arabic Typesetting" pitchFamily="66" charset="-78"/>
              </a:rPr>
              <a:t>Competition </a:t>
            </a:r>
            <a:r>
              <a:rPr lang="en-IN" sz="2800" dirty="0">
                <a:latin typeface="Arabic Typesetting" pitchFamily="66" charset="-78"/>
                <a:cs typeface="Arabic Typesetting" pitchFamily="66" charset="-78"/>
              </a:rPr>
              <a:t>are open to persons with all types of disabilities. </a:t>
            </a:r>
            <a:r>
              <a:rPr lang="en-IN" sz="2800" dirty="0" smtClean="0">
                <a:latin typeface="Arabic Typesetting" pitchFamily="66" charset="-78"/>
                <a:cs typeface="Arabic Typesetting" pitchFamily="66" charset="-78"/>
              </a:rPr>
              <a:t>Participants </a:t>
            </a:r>
            <a:r>
              <a:rPr lang="en-IN" sz="2800" dirty="0">
                <a:latin typeface="Arabic Typesetting" pitchFamily="66" charset="-78"/>
                <a:cs typeface="Arabic Typesetting" pitchFamily="66" charset="-78"/>
              </a:rPr>
              <a:t>are required to produce valid disability certificate issued by the competent Medical Authority at the time of </a:t>
            </a:r>
            <a:r>
              <a:rPr lang="en-IN" sz="2800" dirty="0" smtClean="0">
                <a:latin typeface="Arabic Typesetting" pitchFamily="66" charset="-78"/>
                <a:cs typeface="Arabic Typesetting" pitchFamily="66" charset="-78"/>
              </a:rPr>
              <a:t>online registration.</a:t>
            </a:r>
            <a:endParaRPr lang="en-IN" sz="2800" dirty="0">
              <a:latin typeface="Arabic Typesetting" pitchFamily="66" charset="-78"/>
              <a:cs typeface="Arabic Typesetting" pitchFamily="66" charset="-78"/>
            </a:endParaRPr>
          </a:p>
          <a:p>
            <a:pPr lvl="0"/>
            <a:r>
              <a:rPr lang="en-IN" sz="2800" b="1" dirty="0">
                <a:latin typeface="Arabic Typesetting" pitchFamily="66" charset="-78"/>
                <a:cs typeface="Arabic Typesetting" pitchFamily="66" charset="-78"/>
              </a:rPr>
              <a:t>Age Group –</a:t>
            </a:r>
            <a:r>
              <a:rPr lang="en-IN" sz="2800" dirty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IN" sz="2800" dirty="0" err="1" smtClean="0">
                <a:latin typeface="Arabic Typesetting" pitchFamily="66" charset="-78"/>
                <a:cs typeface="Arabic Typesetting" pitchFamily="66" charset="-78"/>
              </a:rPr>
              <a:t>PwD</a:t>
            </a:r>
            <a:r>
              <a:rPr lang="en-IN" sz="28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IN" sz="2800" dirty="0">
                <a:latin typeface="Arabic Typesetting" pitchFamily="66" charset="-78"/>
                <a:cs typeface="Arabic Typesetting" pitchFamily="66" charset="-78"/>
              </a:rPr>
              <a:t>candidates must be between 18 to 35 years age group. </a:t>
            </a:r>
            <a:r>
              <a:rPr lang="en-IN" sz="2800" dirty="0" err="1">
                <a:latin typeface="Arabic Typesetting" pitchFamily="66" charset="-78"/>
                <a:cs typeface="Arabic Typesetting" pitchFamily="66" charset="-78"/>
              </a:rPr>
              <a:t>He/She</a:t>
            </a:r>
            <a:r>
              <a:rPr lang="en-IN" sz="2800" dirty="0">
                <a:latin typeface="Arabic Typesetting" pitchFamily="66" charset="-78"/>
                <a:cs typeface="Arabic Typesetting" pitchFamily="66" charset="-78"/>
              </a:rPr>
              <a:t> must have </a:t>
            </a:r>
            <a:r>
              <a:rPr lang="en-IN" sz="2800" dirty="0" smtClean="0">
                <a:latin typeface="Arabic Typesetting" pitchFamily="66" charset="-78"/>
                <a:cs typeface="Arabic Typesetting" pitchFamily="66" charset="-78"/>
              </a:rPr>
              <a:t>attained minimum age on the start date of regional competition. The </a:t>
            </a:r>
            <a:r>
              <a:rPr lang="en-IN" sz="2800" dirty="0">
                <a:latin typeface="Arabic Typesetting" pitchFamily="66" charset="-78"/>
                <a:cs typeface="Arabic Typesetting" pitchFamily="66" charset="-78"/>
              </a:rPr>
              <a:t>participants are required to furnish valid proof of age at the time of </a:t>
            </a:r>
            <a:r>
              <a:rPr lang="en-IN" sz="2800" dirty="0" smtClean="0">
                <a:latin typeface="Arabic Typesetting" pitchFamily="66" charset="-78"/>
                <a:cs typeface="Arabic Typesetting" pitchFamily="66" charset="-78"/>
              </a:rPr>
              <a:t>online registration. </a:t>
            </a:r>
            <a:endParaRPr lang="en-IN" sz="2800" dirty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en-IN" sz="2800" b="1" dirty="0">
                <a:latin typeface="Arabic Typesetting" pitchFamily="66" charset="-78"/>
                <a:cs typeface="Arabic Typesetting" pitchFamily="66" charset="-78"/>
              </a:rPr>
              <a:t>Educational Qualification –</a:t>
            </a:r>
            <a:r>
              <a:rPr lang="en-IN" sz="2800" dirty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IN" sz="2800" dirty="0" err="1">
                <a:latin typeface="Arabic Typesetting" pitchFamily="66" charset="-78"/>
                <a:cs typeface="Arabic Typesetting" pitchFamily="66" charset="-78"/>
              </a:rPr>
              <a:t>PwD</a:t>
            </a:r>
            <a:r>
              <a:rPr lang="en-IN" sz="2800" dirty="0">
                <a:latin typeface="Arabic Typesetting" pitchFamily="66" charset="-78"/>
                <a:cs typeface="Arabic Typesetting" pitchFamily="66" charset="-78"/>
              </a:rPr>
              <a:t> participants from any educational background are encouraged to </a:t>
            </a:r>
            <a:r>
              <a:rPr lang="en-IN" sz="2800" dirty="0" smtClean="0">
                <a:latin typeface="Arabic Typesetting" pitchFamily="66" charset="-78"/>
                <a:cs typeface="Arabic Typesetting" pitchFamily="66" charset="-78"/>
              </a:rPr>
              <a:t>apply, but they should be able to </a:t>
            </a:r>
            <a:r>
              <a:rPr lang="en-IN" sz="2800" dirty="0" err="1" smtClean="0">
                <a:latin typeface="Arabic Typesetting" pitchFamily="66" charset="-78"/>
                <a:cs typeface="Arabic Typesetting" pitchFamily="66" charset="-78"/>
              </a:rPr>
              <a:t>undertand</a:t>
            </a:r>
            <a:r>
              <a:rPr lang="en-IN" sz="2800" dirty="0" smtClean="0">
                <a:latin typeface="Arabic Typesetting" pitchFamily="66" charset="-78"/>
                <a:cs typeface="Arabic Typesetting" pitchFamily="66" charset="-78"/>
              </a:rPr>
              <a:t> instructions in basic English and Hindi</a:t>
            </a:r>
            <a:r>
              <a:rPr lang="en-IN" sz="2800" dirty="0" smtClean="0">
                <a:latin typeface="Arabic Typesetting" pitchFamily="66" charset="-78"/>
                <a:cs typeface="Arabic Typesetting" pitchFamily="66" charset="-78"/>
              </a:rPr>
              <a:t>.</a:t>
            </a:r>
            <a:endParaRPr lang="en-US" sz="2800" dirty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en-IN" sz="2800" dirty="0" smtClean="0">
                <a:latin typeface="Arabic Typesetting" pitchFamily="66" charset="-78"/>
                <a:cs typeface="Arabic Typesetting" pitchFamily="66" charset="-78"/>
              </a:rPr>
              <a:t>For more details please visit our Website – www.abilympicsindia.org</a:t>
            </a:r>
            <a:endParaRPr lang="en-US" sz="2800" dirty="0" smtClean="0">
              <a:latin typeface="Arabic Typesetting" pitchFamily="66" charset="-78"/>
              <a:cs typeface="Arabic Typesetting" pitchFamily="66" charset="-78"/>
            </a:endParaRPr>
          </a:p>
          <a:p>
            <a:endParaRPr lang="en-IN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Selection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criteria of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wDs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IN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latin typeface="Arabic Typesetting" pitchFamily="66" charset="-78"/>
                <a:cs typeface="Arabic Typesetting" pitchFamily="66" charset="-78"/>
              </a:rPr>
              <a:t>Previously NAAI has participated in 4 International Abilympics held in India, Japan, South Korea and </a:t>
            </a:r>
            <a:r>
              <a:rPr lang="en-US" sz="3600" dirty="0">
                <a:latin typeface="Arabic Typesetting" pitchFamily="66" charset="-78"/>
                <a:cs typeface="Arabic Typesetting" pitchFamily="66" charset="-78"/>
              </a:rPr>
              <a:t>F</a:t>
            </a:r>
            <a:r>
              <a:rPr lang="en-US" sz="3600" dirty="0" smtClean="0">
                <a:latin typeface="Arabic Typesetting" pitchFamily="66" charset="-78"/>
                <a:cs typeface="Arabic Typesetting" pitchFamily="66" charset="-78"/>
              </a:rPr>
              <a:t>rance.</a:t>
            </a:r>
            <a:endParaRPr lang="en-IN" sz="3600" dirty="0" smtClean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en-IN" sz="3600" dirty="0" smtClean="0">
                <a:latin typeface="Arabic Typesetting" pitchFamily="66" charset="-78"/>
                <a:cs typeface="Arabic Typesetting" pitchFamily="66" charset="-78"/>
              </a:rPr>
              <a:t>Successfully </a:t>
            </a:r>
            <a:r>
              <a:rPr lang="en-IN" sz="3600" dirty="0">
                <a:latin typeface="Arabic Typesetting" pitchFamily="66" charset="-78"/>
                <a:cs typeface="Arabic Typesetting" pitchFamily="66" charset="-78"/>
              </a:rPr>
              <a:t>organized </a:t>
            </a:r>
            <a:r>
              <a:rPr lang="en-IN" sz="3600" dirty="0" smtClean="0">
                <a:latin typeface="Arabic Typesetting" pitchFamily="66" charset="-78"/>
                <a:cs typeface="Arabic Typesetting" pitchFamily="66" charset="-78"/>
              </a:rPr>
              <a:t>8 Regional </a:t>
            </a:r>
            <a:r>
              <a:rPr lang="en-IN" sz="3600" dirty="0">
                <a:latin typeface="Arabic Typesetting" pitchFamily="66" charset="-78"/>
                <a:cs typeface="Arabic Typesetting" pitchFamily="66" charset="-78"/>
              </a:rPr>
              <a:t>and </a:t>
            </a:r>
            <a:r>
              <a:rPr lang="en-IN" sz="3600" dirty="0" smtClean="0">
                <a:latin typeface="Arabic Typesetting" pitchFamily="66" charset="-78"/>
                <a:cs typeface="Arabic Typesetting" pitchFamily="66" charset="-78"/>
              </a:rPr>
              <a:t>2 National </a:t>
            </a:r>
            <a:r>
              <a:rPr lang="en-IN" sz="3600" dirty="0">
                <a:latin typeface="Arabic Typesetting" pitchFamily="66" charset="-78"/>
                <a:cs typeface="Arabic Typesetting" pitchFamily="66" charset="-78"/>
              </a:rPr>
              <a:t>skill competitions under ICT, Crafts, Services, Food and Industry skill trades, having 20 sub-skill categories in 2018 and </a:t>
            </a:r>
            <a:r>
              <a:rPr lang="en-IN" sz="3600" dirty="0" smtClean="0">
                <a:latin typeface="Arabic Typesetting" pitchFamily="66" charset="-78"/>
                <a:cs typeface="Arabic Typesetting" pitchFamily="66" charset="-78"/>
              </a:rPr>
              <a:t>2019, since 2016.</a:t>
            </a:r>
          </a:p>
          <a:p>
            <a:r>
              <a:rPr lang="en-US" sz="3600" dirty="0" smtClean="0">
                <a:latin typeface="Arabic Typesetting" pitchFamily="66" charset="-78"/>
                <a:cs typeface="Arabic Typesetting" pitchFamily="66" charset="-78"/>
              </a:rPr>
              <a:t>Next International scheduled in Moscow, Russia, 2021, where selected NAAI </a:t>
            </a:r>
            <a:r>
              <a:rPr lang="en-US" sz="3600" dirty="0" err="1" smtClean="0">
                <a:latin typeface="Arabic Typesetting" pitchFamily="66" charset="-78"/>
                <a:cs typeface="Arabic Typesetting" pitchFamily="66" charset="-78"/>
              </a:rPr>
              <a:t>PwDs</a:t>
            </a:r>
            <a:r>
              <a:rPr lang="en-US" sz="3600" dirty="0" smtClean="0">
                <a:latin typeface="Arabic Typesetting" pitchFamily="66" charset="-78"/>
                <a:cs typeface="Arabic Typesetting" pitchFamily="66" charset="-78"/>
              </a:rPr>
              <a:t> will be representing India.</a:t>
            </a:r>
            <a:endParaRPr lang="en-IN" sz="36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Events </a:t>
            </a:r>
            <a:endParaRPr lang="en-IN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8641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hi-IN" sz="4800" dirty="0" smtClean="0">
                <a:latin typeface="Andalus" pitchFamily="18" charset="-78"/>
              </a:rPr>
              <a:t>Thank You</a:t>
            </a:r>
            <a:endParaRPr lang="en-US" sz="4800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1378</TotalTime>
  <Words>754</Words>
  <Application>Microsoft Office PowerPoint</Application>
  <PresentationFormat>On-screen Show (4:3)</PresentationFormat>
  <Paragraphs>50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Concourse</vt:lpstr>
      <vt:lpstr>NAAI Overview</vt:lpstr>
      <vt:lpstr>About NAAI -</vt:lpstr>
      <vt:lpstr>Selection criteria of PwDs </vt:lpstr>
      <vt:lpstr>Events 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NAAI Overview</dc:title>
  <dc:creator>Kanika</dc:creator>
  <cp:lastModifiedBy>win</cp:lastModifiedBy>
  <cp:revision>43</cp:revision>
  <dcterms:created xsi:type="dcterms:W3CDTF">2020-11-19T07:13:55Z</dcterms:created>
  <dcterms:modified xsi:type="dcterms:W3CDTF">2020-11-24T04:46:40Z</dcterms:modified>
</cp:coreProperties>
</file>