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4" r:id="rId4"/>
    <p:sldId id="288" r:id="rId5"/>
    <p:sldId id="285" r:id="rId6"/>
    <p:sldId id="286" r:id="rId7"/>
    <p:sldId id="287" r:id="rId8"/>
  </p:sldIdLst>
  <p:sldSz cx="9144000" cy="5143500" type="screen16x9"/>
  <p:notesSz cx="6858000" cy="9144000"/>
  <p:embeddedFontLst>
    <p:embeddedFont>
      <p:font typeface="Ubuntu" panose="020B0604020202020204" charset="0"/>
      <p:regular r:id="rId10"/>
      <p:bold r:id="rId11"/>
      <p:italic r:id="rId12"/>
      <p:boldItalic r:id="rId13"/>
    </p:embeddedFont>
    <p:embeddedFont>
      <p:font typeface="Chau Philomene One" panose="020B0604020202020204" charset="0"/>
      <p:regular r:id="rId14"/>
      <p: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904126" y="425313"/>
            <a:ext cx="7243281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SECTOR SPECIFIC 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HOSPITALITY SECTOR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636997" y="1931541"/>
            <a:ext cx="7346023" cy="2018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make trainees aware of Hospitality sector</a:t>
            </a:r>
          </a:p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make trainees understand different job roles in Hospitality.</a:t>
            </a:r>
          </a:p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To provide understanding of different processes for different job roles</a:t>
            </a:r>
          </a:p>
          <a:p>
            <a:pPr marL="161925" indent="0">
              <a:lnSpc>
                <a:spcPct val="150000"/>
              </a:lnSpc>
              <a:buNone/>
            </a:pPr>
            <a:endParaRPr lang="en-US" sz="2800" dirty="0" smtClean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968" y="421052"/>
            <a:ext cx="7941116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OF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HOSPITALITY 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Hospitality is taught during sector specific training.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1.0 Month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JOB PROFILES – IT/ITES SECTOR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06286" y="1937657"/>
            <a:ext cx="2623457" cy="140425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F AND B STEWARD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16286" y="1926770"/>
            <a:ext cx="2677885" cy="14260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HOUSEKEEPING ATTENDANT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96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842479" y="1610060"/>
            <a:ext cx="7970403" cy="2100900"/>
          </a:xfrm>
        </p:spPr>
        <p:txBody>
          <a:bodyPr/>
          <a:lstStyle/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Health and Hygiene management</a:t>
            </a: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Etiquettes of Customer Interaction</a:t>
            </a: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Customer query handling and concern management</a:t>
            </a: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Processes &amp; Equipments – In Housekeeping/F and B Steward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21064" y="1542632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2. Progress Check using Quizzes and Tests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3.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Audio visual aids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5. Practical learning – Skill Labs, Exposure Visit, Guest Lecture</a:t>
            </a:r>
          </a:p>
        </p:txBody>
      </p:sp>
      <p:pic>
        <p:nvPicPr>
          <p:cNvPr id="6" name="Picture 2" descr="Training Delivery &amp; Evaluation Course | Dublin or Virtu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5491" y="0"/>
            <a:ext cx="2258509" cy="2454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139</Words>
  <Application>Microsoft Office PowerPoint</Application>
  <PresentationFormat>On-screen Show (16:9)</PresentationFormat>
  <Paragraphs>23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Didact Gothic</vt:lpstr>
      <vt:lpstr>Ubuntu</vt:lpstr>
      <vt:lpstr>Arial</vt:lpstr>
      <vt:lpstr>Chau Philomene One</vt:lpstr>
      <vt:lpstr>December Daily Slides by Slidesgo</vt:lpstr>
      <vt:lpstr>SECTOR SPECIFIC TRAINING HOSPITALITY SECTOR</vt:lpstr>
      <vt:lpstr>SIGNIFICANCE OF HOSPITALITY TRAINING</vt:lpstr>
      <vt:lpstr>PowerPoint Presentation</vt:lpstr>
      <vt:lpstr>JOB PROFILES – IT/ITES SECTOR</vt:lpstr>
      <vt:lpstr>PowerPoint Presentation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5</cp:revision>
  <dcterms:modified xsi:type="dcterms:W3CDTF">2020-11-19T10:05:22Z</dcterms:modified>
</cp:coreProperties>
</file>