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11/20/2020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11/20/2020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11/20/2020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11/20/2020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1D8BD707-D9CF-40AE-B4C6-C98DA3205C09}" type="datetimeFigureOut">
              <a:rPr lang="en-US" smtClean="0"/>
              <a:pPr/>
              <a:t>11/20/2020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edge/>
  </p:transition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Attention deficit and hyperactivity disorder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MOBILE APP</a:t>
            </a:r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It is a neurological condition.</a:t>
            </a:r>
          </a:p>
          <a:p>
            <a:r>
              <a:rPr lang="en-US" dirty="0" smtClean="0"/>
              <a:t>Often begins into childhood and persist till adulthood.</a:t>
            </a:r>
          </a:p>
          <a:p>
            <a:r>
              <a:rPr lang="en-US" dirty="0" smtClean="0"/>
              <a:t>It is mix of attention, hyperactivity, and impulsivity.</a:t>
            </a:r>
          </a:p>
          <a:p>
            <a:r>
              <a:rPr lang="en-US" dirty="0" smtClean="0"/>
              <a:t>Treatment include medication and therapeutic intervention.</a:t>
            </a:r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dirty="0" smtClean="0"/>
              <a:t>Brain injury.</a:t>
            </a:r>
          </a:p>
          <a:p>
            <a:r>
              <a:rPr lang="en-IN" dirty="0" smtClean="0"/>
              <a:t>Alcohol and tobacco use during pregnancy.</a:t>
            </a:r>
          </a:p>
          <a:p>
            <a:r>
              <a:rPr lang="en-IN" dirty="0" smtClean="0"/>
              <a:t>Premature delivery.</a:t>
            </a:r>
          </a:p>
          <a:p>
            <a:r>
              <a:rPr lang="en-IN" dirty="0" smtClean="0"/>
              <a:t>Low birth weight.</a:t>
            </a:r>
          </a:p>
          <a:p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 &amp; SYMPTOMS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dirty="0" smtClean="0"/>
              <a:t>Forget or lose things a lot.</a:t>
            </a:r>
          </a:p>
          <a:p>
            <a:r>
              <a:rPr lang="en-IN" dirty="0" smtClean="0"/>
              <a:t>Squirm or fidget.</a:t>
            </a:r>
          </a:p>
          <a:p>
            <a:r>
              <a:rPr lang="en-IN" dirty="0" smtClean="0"/>
              <a:t>Talk too much.</a:t>
            </a:r>
          </a:p>
          <a:p>
            <a:r>
              <a:rPr lang="en-IN" dirty="0" smtClean="0"/>
              <a:t>Have trouble taking turns.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Predominantly inattentive types.</a:t>
            </a:r>
          </a:p>
          <a:p>
            <a:r>
              <a:rPr lang="en-US" dirty="0" smtClean="0"/>
              <a:t>Predominantly hyperactivity – impulsivity types.</a:t>
            </a:r>
          </a:p>
          <a:p>
            <a:r>
              <a:rPr lang="en-US" dirty="0" smtClean="0"/>
              <a:t>Combined types.</a:t>
            </a:r>
          </a:p>
          <a:p>
            <a:endParaRPr lang="en-US" dirty="0" smtClean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Medication: </a:t>
            </a:r>
            <a:r>
              <a:rPr lang="en-IN" dirty="0" smtClean="0"/>
              <a:t>reduce hyperactivity and impulsivity and improve their ability to focus, work, and learn.</a:t>
            </a:r>
          </a:p>
          <a:p>
            <a:r>
              <a:rPr lang="en-IN" dirty="0" smtClean="0"/>
              <a:t>Therapy: There are different kinds of therapy that have been tried for ADHD.</a:t>
            </a:r>
          </a:p>
          <a:p>
            <a:r>
              <a:rPr lang="en-US" dirty="0" smtClean="0"/>
              <a:t>Education and Training: </a:t>
            </a:r>
            <a:r>
              <a:rPr lang="en-IN" dirty="0" smtClean="0"/>
              <a:t>Children and adults with ADHD need guidance and understanding from their parents, families, and teachers to reach their full potential and to succeed.</a:t>
            </a:r>
            <a:endParaRPr lang="en-US" dirty="0" smtClean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6000" b="1" dirty="0" smtClean="0"/>
          </a:p>
          <a:p>
            <a:pPr>
              <a:buNone/>
            </a:pPr>
            <a:endParaRPr lang="en-US" sz="6000" b="1" dirty="0" smtClean="0"/>
          </a:p>
          <a:p>
            <a:pPr>
              <a:buNone/>
            </a:pPr>
            <a:r>
              <a:rPr lang="en-US" sz="6000" b="1" dirty="0" smtClean="0"/>
              <a:t>        THANK YOU</a:t>
            </a:r>
            <a:endParaRPr lang="en-US" sz="6000" b="1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47</TotalTime>
  <Words>163</Words>
  <Application>Microsoft Office PowerPoint</Application>
  <PresentationFormat>On-screen Show (4:3)</PresentationFormat>
  <Paragraphs>28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Median</vt:lpstr>
      <vt:lpstr>Attention deficit and hyperactivity disorder </vt:lpstr>
      <vt:lpstr>INTRODUCTION</vt:lpstr>
      <vt:lpstr>CAUSES </vt:lpstr>
      <vt:lpstr>SIGN &amp; SYMPTOMS </vt:lpstr>
      <vt:lpstr>TYPES </vt:lpstr>
      <vt:lpstr>TREATMENT</vt:lpstr>
      <vt:lpstr>Slide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Attention deficit and hyperactivity disorder </dc:title>
  <dc:creator>Sarthak</dc:creator>
  <cp:lastModifiedBy>Sarthak</cp:lastModifiedBy>
  <cp:revision>15</cp:revision>
  <dcterms:created xsi:type="dcterms:W3CDTF">2006-08-16T00:00:00Z</dcterms:created>
  <dcterms:modified xsi:type="dcterms:W3CDTF">2020-11-20T09:37:51Z</dcterms:modified>
</cp:coreProperties>
</file>