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62"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11/19/2020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11/19/2020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11/19/2020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11/19/2020</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11/19/2020</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11/19/2020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11/19/2020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edge/>
  </p:transition>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EARLY INTERVENTION</a:t>
            </a:r>
            <a:r>
              <a:rPr lang="en-US" dirty="0" smtClean="0"/>
              <a:t> </a:t>
            </a:r>
            <a:endParaRPr lang="en-US" dirty="0"/>
          </a:p>
        </p:txBody>
      </p:sp>
      <p:sp>
        <p:nvSpPr>
          <p:cNvPr id="3" name="Subtitle 2"/>
          <p:cNvSpPr>
            <a:spLocks noGrp="1"/>
          </p:cNvSpPr>
          <p:nvPr>
            <p:ph type="subTitle" idx="1"/>
          </p:nvPr>
        </p:nvSpPr>
        <p:spPr/>
        <p:txBody>
          <a:bodyPr/>
          <a:lstStyle/>
          <a:p>
            <a:r>
              <a:rPr lang="en-US" dirty="0" smtClean="0"/>
              <a:t>MOBILE APP</a:t>
            </a:r>
            <a:endParaRPr lang="en-US" dirty="0"/>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INTERVENTION</a:t>
            </a:r>
            <a:endParaRPr lang="en-US" dirty="0"/>
          </a:p>
        </p:txBody>
      </p:sp>
      <p:sp>
        <p:nvSpPr>
          <p:cNvPr id="3" name="Content Placeholder 2"/>
          <p:cNvSpPr>
            <a:spLocks noGrp="1"/>
          </p:cNvSpPr>
          <p:nvPr>
            <p:ph sz="quarter" idx="1"/>
          </p:nvPr>
        </p:nvSpPr>
        <p:spPr/>
        <p:txBody>
          <a:bodyPr>
            <a:normAutofit/>
          </a:bodyPr>
          <a:lstStyle/>
          <a:p>
            <a:r>
              <a:rPr lang="en-US" dirty="0" smtClean="0"/>
              <a:t>Early intervention is a therapeutic program designed for children </a:t>
            </a:r>
            <a:r>
              <a:rPr lang="en-US" dirty="0" smtClean="0"/>
              <a:t>aging birth-3 years though it can be extended.</a:t>
            </a:r>
          </a:p>
          <a:p>
            <a:r>
              <a:rPr lang="en-US" dirty="0" smtClean="0"/>
              <a:t>This program is designed for children with delay or disability or children at risk for developing disability. </a:t>
            </a:r>
          </a:p>
          <a:p>
            <a:r>
              <a:rPr lang="en-US" dirty="0" smtClean="0"/>
              <a:t>The</a:t>
            </a:r>
            <a:r>
              <a:rPr lang="en-US" dirty="0" smtClean="0"/>
              <a:t> </a:t>
            </a:r>
            <a:r>
              <a:rPr lang="en-US" dirty="0" smtClean="0"/>
              <a:t>aim </a:t>
            </a:r>
            <a:r>
              <a:rPr lang="en-US" dirty="0" smtClean="0"/>
              <a:t>is to </a:t>
            </a:r>
            <a:r>
              <a:rPr lang="en-US" dirty="0" smtClean="0"/>
              <a:t>reduce impact of disability and maximize child residual capacity. </a:t>
            </a:r>
            <a:endParaRPr lang="en-US" dirty="0"/>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 &amp; OBJECTIVES </a:t>
            </a:r>
            <a:endParaRPr lang="en-US" dirty="0"/>
          </a:p>
        </p:txBody>
      </p:sp>
      <p:sp>
        <p:nvSpPr>
          <p:cNvPr id="3" name="Content Placeholder 2"/>
          <p:cNvSpPr>
            <a:spLocks noGrp="1"/>
          </p:cNvSpPr>
          <p:nvPr>
            <p:ph sz="quarter" idx="1"/>
          </p:nvPr>
        </p:nvSpPr>
        <p:spPr/>
        <p:txBody>
          <a:bodyPr/>
          <a:lstStyle/>
          <a:p>
            <a:pPr lvl="0"/>
            <a:r>
              <a:rPr lang="en-US" dirty="0" smtClean="0"/>
              <a:t>To identify child at risk or delay or with disabilities.</a:t>
            </a:r>
          </a:p>
          <a:p>
            <a:pPr lvl="0"/>
            <a:r>
              <a:rPr lang="en-US" dirty="0" smtClean="0"/>
              <a:t>To conduct screening and assessment.</a:t>
            </a:r>
          </a:p>
          <a:p>
            <a:pPr lvl="0"/>
            <a:r>
              <a:rPr lang="en-US" dirty="0" smtClean="0"/>
              <a:t>To enhance channel of development.</a:t>
            </a:r>
          </a:p>
          <a:p>
            <a:pPr lvl="0"/>
            <a:r>
              <a:rPr lang="en-US" dirty="0" smtClean="0"/>
              <a:t>To minimize impact of disability or maximize child residual capacity.</a:t>
            </a:r>
          </a:p>
          <a:p>
            <a:pPr lvl="0"/>
            <a:r>
              <a:rPr lang="en-US" dirty="0" smtClean="0"/>
              <a:t>To provide counseling and support to the parents. </a:t>
            </a:r>
          </a:p>
          <a:p>
            <a:pPr lvl="0"/>
            <a:r>
              <a:rPr lang="en-US" dirty="0" smtClean="0"/>
              <a:t>To empower families.</a:t>
            </a:r>
          </a:p>
          <a:p>
            <a:endParaRPr lang="en-US" dirty="0"/>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RATIONALE FOR EARLY INTERVENTION</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solidFill>
                  <a:srgbClr val="FF0000"/>
                </a:solidFill>
              </a:rPr>
              <a:t>Critical Periods: </a:t>
            </a:r>
            <a:r>
              <a:rPr lang="en-US" dirty="0" smtClean="0"/>
              <a:t>Critical periods in development are those important periods where child brain is most sensitive to learning and they are very much responsive. </a:t>
            </a:r>
          </a:p>
          <a:p>
            <a:r>
              <a:rPr lang="en-US" dirty="0" smtClean="0">
                <a:solidFill>
                  <a:srgbClr val="FF0000"/>
                </a:solidFill>
              </a:rPr>
              <a:t>Brain Plasticity</a:t>
            </a:r>
            <a:r>
              <a:rPr lang="en-US" dirty="0" smtClean="0"/>
              <a:t>: Child is born with very few neuron connections as child get expose to the environment to explore and enhance learning while interaction with environment the child will develop millions of network. If the child practice and repeats the network become strong and remains life- long.</a:t>
            </a:r>
          </a:p>
          <a:p>
            <a:r>
              <a:rPr lang="en-US" dirty="0" smtClean="0">
                <a:solidFill>
                  <a:srgbClr val="FF0000"/>
                </a:solidFill>
              </a:rPr>
              <a:t>Rapid growth &amp; Development</a:t>
            </a:r>
            <a:r>
              <a:rPr lang="en-US" dirty="0" smtClean="0"/>
              <a:t>: 75% brain growth completed by two years, gross and fine motor milestones are also achieved and most of the personality traits are stabilized &amp; spoken language is developed by age of 3 years. </a:t>
            </a:r>
          </a:p>
          <a:p>
            <a:endParaRPr lang="en-US" dirty="0"/>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buNone/>
            </a:pPr>
            <a:endParaRPr lang="en-US" sz="6600" b="1" dirty="0" smtClean="0"/>
          </a:p>
          <a:p>
            <a:pPr>
              <a:buNone/>
            </a:pPr>
            <a:r>
              <a:rPr lang="en-US" sz="6600" b="1" dirty="0" smtClean="0"/>
              <a:t>      THANK YOU </a:t>
            </a:r>
            <a:endParaRPr lang="en-US" sz="6600" b="1" dirty="0"/>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18</TotalTime>
  <Words>230</Words>
  <Application>Microsoft Office PowerPoint</Application>
  <PresentationFormat>On-screen Show (4:3)</PresentationFormat>
  <Paragraphs>19</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Median</vt:lpstr>
      <vt:lpstr>EARLY INTERVENTION </vt:lpstr>
      <vt:lpstr>EARLY INTERVENTION</vt:lpstr>
      <vt:lpstr>AIM &amp; OBJECTIVES </vt:lpstr>
      <vt:lpstr>RATIONALE FOR EARLY INTERVENTION</vt:lpstr>
      <vt:lpstr>Slide 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Inclusive education </dc:title>
  <dc:creator>Sarthak</dc:creator>
  <cp:lastModifiedBy>Sarthak</cp:lastModifiedBy>
  <cp:revision>7</cp:revision>
  <dcterms:created xsi:type="dcterms:W3CDTF">2006-08-16T00:00:00Z</dcterms:created>
  <dcterms:modified xsi:type="dcterms:W3CDTF">2020-11-19T10:25:21Z</dcterms:modified>
</cp:coreProperties>
</file>