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3" r:id="rId3"/>
    <p:sldId id="264" r:id="rId4"/>
    <p:sldId id="265" r:id="rId5"/>
    <p:sldId id="266" r:id="rId6"/>
    <p:sldId id="267"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80774D-240D-433A-BA41-833C2B663F2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D2759657-F14C-4EBC-8A9D-1BB642C24AA6}">
      <dgm:prSet phldrT="[Text]"/>
      <dgm:spPr/>
      <dgm:t>
        <a:bodyPr/>
        <a:lstStyle/>
        <a:p>
          <a:r>
            <a:rPr lang="en-US" dirty="0" smtClean="0"/>
            <a:t>CWSN</a:t>
          </a:r>
          <a:endParaRPr lang="en-US" dirty="0"/>
        </a:p>
      </dgm:t>
    </dgm:pt>
    <dgm:pt modelId="{87829E61-B35F-43AC-865E-9C625E13E2D0}" type="parTrans" cxnId="{E28DEE90-7260-45A5-9050-6FCE8C7EF139}">
      <dgm:prSet/>
      <dgm:spPr/>
      <dgm:t>
        <a:bodyPr/>
        <a:lstStyle/>
        <a:p>
          <a:endParaRPr lang="en-US"/>
        </a:p>
      </dgm:t>
    </dgm:pt>
    <dgm:pt modelId="{C411859B-1A0F-4A73-8773-CA5D77E3FDFB}" type="sibTrans" cxnId="{E28DEE90-7260-45A5-9050-6FCE8C7EF139}">
      <dgm:prSet/>
      <dgm:spPr/>
      <dgm:t>
        <a:bodyPr/>
        <a:lstStyle/>
        <a:p>
          <a:endParaRPr lang="en-US"/>
        </a:p>
      </dgm:t>
    </dgm:pt>
    <dgm:pt modelId="{0BDA7CE2-A0BD-415B-81E4-3826F85C0CCF}">
      <dgm:prSet phldrT="[Text]"/>
      <dgm:spPr/>
      <dgm:t>
        <a:bodyPr/>
        <a:lstStyle/>
        <a:p>
          <a:r>
            <a:rPr lang="en-US" dirty="0" smtClean="0"/>
            <a:t>Intellectual Disability</a:t>
          </a:r>
          <a:endParaRPr lang="en-US" dirty="0"/>
        </a:p>
      </dgm:t>
    </dgm:pt>
    <dgm:pt modelId="{E0AEE8A8-A1D4-4673-AC46-3B27CC105714}" type="parTrans" cxnId="{764384F4-A32F-4DD1-BF33-80F9700A7E5E}">
      <dgm:prSet/>
      <dgm:spPr/>
      <dgm:t>
        <a:bodyPr/>
        <a:lstStyle/>
        <a:p>
          <a:endParaRPr lang="en-US"/>
        </a:p>
      </dgm:t>
    </dgm:pt>
    <dgm:pt modelId="{1B84155D-75D8-4446-8417-E36B56427E27}" type="sibTrans" cxnId="{764384F4-A32F-4DD1-BF33-80F9700A7E5E}">
      <dgm:prSet/>
      <dgm:spPr/>
      <dgm:t>
        <a:bodyPr/>
        <a:lstStyle/>
        <a:p>
          <a:endParaRPr lang="en-US"/>
        </a:p>
      </dgm:t>
    </dgm:pt>
    <dgm:pt modelId="{C9F4ADD2-ADDE-4AD7-9EEF-D039063BC758}">
      <dgm:prSet phldrT="[Text]"/>
      <dgm:spPr/>
      <dgm:t>
        <a:bodyPr/>
        <a:lstStyle/>
        <a:p>
          <a:r>
            <a:rPr lang="en-US" dirty="0" smtClean="0"/>
            <a:t>Speech &amp; Language Impairment </a:t>
          </a:r>
          <a:endParaRPr lang="en-US" dirty="0"/>
        </a:p>
      </dgm:t>
    </dgm:pt>
    <dgm:pt modelId="{9EBF7636-9B96-41B3-BDFE-5005C1077C84}" type="parTrans" cxnId="{5315EFFF-34AB-4F94-B3B4-436D575B9BE1}">
      <dgm:prSet/>
      <dgm:spPr/>
      <dgm:t>
        <a:bodyPr/>
        <a:lstStyle/>
        <a:p>
          <a:endParaRPr lang="en-US"/>
        </a:p>
      </dgm:t>
    </dgm:pt>
    <dgm:pt modelId="{B51EFB32-E79E-424F-A800-D6F2742BE596}" type="sibTrans" cxnId="{5315EFFF-34AB-4F94-B3B4-436D575B9BE1}">
      <dgm:prSet/>
      <dgm:spPr/>
      <dgm:t>
        <a:bodyPr/>
        <a:lstStyle/>
        <a:p>
          <a:endParaRPr lang="en-US"/>
        </a:p>
      </dgm:t>
    </dgm:pt>
    <dgm:pt modelId="{C2269809-2B6A-4D33-819A-2FBBA78750D9}">
      <dgm:prSet phldrT="[Text]"/>
      <dgm:spPr/>
      <dgm:t>
        <a:bodyPr/>
        <a:lstStyle/>
        <a:p>
          <a:r>
            <a:rPr lang="en-US" dirty="0" smtClean="0"/>
            <a:t>Learning Disabilities </a:t>
          </a:r>
          <a:endParaRPr lang="en-US" dirty="0"/>
        </a:p>
      </dgm:t>
    </dgm:pt>
    <dgm:pt modelId="{73DDE61A-0C77-4D78-8359-B210F9CFDB1C}" type="parTrans" cxnId="{DFE62D0F-2CA6-4187-8101-A45205FD1301}">
      <dgm:prSet/>
      <dgm:spPr/>
      <dgm:t>
        <a:bodyPr/>
        <a:lstStyle/>
        <a:p>
          <a:endParaRPr lang="en-US"/>
        </a:p>
      </dgm:t>
    </dgm:pt>
    <dgm:pt modelId="{E6EF169D-2487-4DC8-AEF0-E4F659FC0A2C}" type="sibTrans" cxnId="{DFE62D0F-2CA6-4187-8101-A45205FD1301}">
      <dgm:prSet/>
      <dgm:spPr/>
      <dgm:t>
        <a:bodyPr/>
        <a:lstStyle/>
        <a:p>
          <a:endParaRPr lang="en-US"/>
        </a:p>
      </dgm:t>
    </dgm:pt>
    <dgm:pt modelId="{351DF126-6217-47B6-B1AF-ECFF89045D55}">
      <dgm:prSet phldrT="[Text]"/>
      <dgm:spPr/>
      <dgm:t>
        <a:bodyPr/>
        <a:lstStyle/>
        <a:p>
          <a:r>
            <a:rPr lang="en-US" dirty="0" smtClean="0"/>
            <a:t>Physical Disability </a:t>
          </a:r>
          <a:endParaRPr lang="en-US" dirty="0"/>
        </a:p>
      </dgm:t>
    </dgm:pt>
    <dgm:pt modelId="{93F5FA74-693C-46AD-AC01-0DDBDB3FFB08}" type="parTrans" cxnId="{E1527FF9-29F0-4A07-9077-58796A4D6365}">
      <dgm:prSet/>
      <dgm:spPr/>
      <dgm:t>
        <a:bodyPr/>
        <a:lstStyle/>
        <a:p>
          <a:endParaRPr lang="en-US"/>
        </a:p>
      </dgm:t>
    </dgm:pt>
    <dgm:pt modelId="{34DBB006-A820-4DD9-94FD-94F7F24C280B}" type="sibTrans" cxnId="{E1527FF9-29F0-4A07-9077-58796A4D6365}">
      <dgm:prSet/>
      <dgm:spPr/>
      <dgm:t>
        <a:bodyPr/>
        <a:lstStyle/>
        <a:p>
          <a:endParaRPr lang="en-US"/>
        </a:p>
      </dgm:t>
    </dgm:pt>
    <dgm:pt modelId="{8A7CAE21-69D2-4D86-928D-5F1E33FACB2E}" type="pres">
      <dgm:prSet presAssocID="{A580774D-240D-433A-BA41-833C2B663F2B}" presName="Name0" presStyleCnt="0">
        <dgm:presLayoutVars>
          <dgm:chMax val="1"/>
          <dgm:dir/>
          <dgm:animLvl val="ctr"/>
          <dgm:resizeHandles val="exact"/>
        </dgm:presLayoutVars>
      </dgm:prSet>
      <dgm:spPr/>
    </dgm:pt>
    <dgm:pt modelId="{573084AC-D813-4174-A0CA-D5FF3BE890AA}" type="pres">
      <dgm:prSet presAssocID="{D2759657-F14C-4EBC-8A9D-1BB642C24AA6}" presName="centerShape" presStyleLbl="node0" presStyleIdx="0" presStyleCnt="1"/>
      <dgm:spPr/>
    </dgm:pt>
    <dgm:pt modelId="{C8E90726-98E5-4F45-805F-62B23AF241FB}" type="pres">
      <dgm:prSet presAssocID="{0BDA7CE2-A0BD-415B-81E4-3826F85C0CCF}" presName="node" presStyleLbl="node1" presStyleIdx="0" presStyleCnt="4" custScaleX="106589">
        <dgm:presLayoutVars>
          <dgm:bulletEnabled val="1"/>
        </dgm:presLayoutVars>
      </dgm:prSet>
      <dgm:spPr/>
    </dgm:pt>
    <dgm:pt modelId="{B144ACF8-2B36-446F-919E-551C1442F1DF}" type="pres">
      <dgm:prSet presAssocID="{0BDA7CE2-A0BD-415B-81E4-3826F85C0CCF}" presName="dummy" presStyleCnt="0"/>
      <dgm:spPr/>
    </dgm:pt>
    <dgm:pt modelId="{A20FF089-6104-40A6-A878-8074C2F8A139}" type="pres">
      <dgm:prSet presAssocID="{1B84155D-75D8-4446-8417-E36B56427E27}" presName="sibTrans" presStyleLbl="sibTrans2D1" presStyleIdx="0" presStyleCnt="4"/>
      <dgm:spPr/>
    </dgm:pt>
    <dgm:pt modelId="{DE73DE87-A477-4618-AFEF-47FB92445025}" type="pres">
      <dgm:prSet presAssocID="{C9F4ADD2-ADDE-4AD7-9EEF-D039063BC758}" presName="node" presStyleLbl="node1" presStyleIdx="1" presStyleCnt="4" custScaleX="120370">
        <dgm:presLayoutVars>
          <dgm:bulletEnabled val="1"/>
        </dgm:presLayoutVars>
      </dgm:prSet>
      <dgm:spPr/>
    </dgm:pt>
    <dgm:pt modelId="{A39B35A4-6EBB-4AC2-85A0-A8DE5AE09D0C}" type="pres">
      <dgm:prSet presAssocID="{C9F4ADD2-ADDE-4AD7-9EEF-D039063BC758}" presName="dummy" presStyleCnt="0"/>
      <dgm:spPr/>
    </dgm:pt>
    <dgm:pt modelId="{FB23B38D-7CEF-48D1-8CD9-C4929D53DCB8}" type="pres">
      <dgm:prSet presAssocID="{B51EFB32-E79E-424F-A800-D6F2742BE596}" presName="sibTrans" presStyleLbl="sibTrans2D1" presStyleIdx="1" presStyleCnt="4"/>
      <dgm:spPr/>
    </dgm:pt>
    <dgm:pt modelId="{DDFF11BA-5A0C-4A84-8603-7FCCF6B772F3}" type="pres">
      <dgm:prSet presAssocID="{C2269809-2B6A-4D33-819A-2FBBA78750D9}" presName="node" presStyleLbl="node1" presStyleIdx="2" presStyleCnt="4" custScaleX="121816">
        <dgm:presLayoutVars>
          <dgm:bulletEnabled val="1"/>
        </dgm:presLayoutVars>
      </dgm:prSet>
      <dgm:spPr/>
      <dgm:t>
        <a:bodyPr/>
        <a:lstStyle/>
        <a:p>
          <a:endParaRPr lang="en-US"/>
        </a:p>
      </dgm:t>
    </dgm:pt>
    <dgm:pt modelId="{219C9CFB-3690-43B6-A225-D26FDB3F75ED}" type="pres">
      <dgm:prSet presAssocID="{C2269809-2B6A-4D33-819A-2FBBA78750D9}" presName="dummy" presStyleCnt="0"/>
      <dgm:spPr/>
    </dgm:pt>
    <dgm:pt modelId="{76DDC8A6-32D5-4085-B13F-BF5A6DA45B3E}" type="pres">
      <dgm:prSet presAssocID="{E6EF169D-2487-4DC8-AEF0-E4F659FC0A2C}" presName="sibTrans" presStyleLbl="sibTrans2D1" presStyleIdx="2" presStyleCnt="4"/>
      <dgm:spPr/>
    </dgm:pt>
    <dgm:pt modelId="{C541A4BB-5AD7-4810-A905-DD65DF8166B5}" type="pres">
      <dgm:prSet presAssocID="{351DF126-6217-47B6-B1AF-ECFF89045D55}" presName="node" presStyleLbl="node1" presStyleIdx="3" presStyleCnt="4" custScaleX="113077">
        <dgm:presLayoutVars>
          <dgm:bulletEnabled val="1"/>
        </dgm:presLayoutVars>
      </dgm:prSet>
      <dgm:spPr/>
    </dgm:pt>
    <dgm:pt modelId="{68125C12-E4DD-48D4-AF59-64156845D0AD}" type="pres">
      <dgm:prSet presAssocID="{351DF126-6217-47B6-B1AF-ECFF89045D55}" presName="dummy" presStyleCnt="0"/>
      <dgm:spPr/>
    </dgm:pt>
    <dgm:pt modelId="{4A457750-F5D3-4A69-BAB0-BE10B1067019}" type="pres">
      <dgm:prSet presAssocID="{34DBB006-A820-4DD9-94FD-94F7F24C280B}" presName="sibTrans" presStyleLbl="sibTrans2D1" presStyleIdx="3" presStyleCnt="4"/>
      <dgm:spPr/>
    </dgm:pt>
  </dgm:ptLst>
  <dgm:cxnLst>
    <dgm:cxn modelId="{51A0CC8B-E844-41BF-B63B-7325BF35C593}" type="presOf" srcId="{C2269809-2B6A-4D33-819A-2FBBA78750D9}" destId="{DDFF11BA-5A0C-4A84-8603-7FCCF6B772F3}" srcOrd="0" destOrd="0" presId="urn:microsoft.com/office/officeart/2005/8/layout/radial6"/>
    <dgm:cxn modelId="{5315EFFF-34AB-4F94-B3B4-436D575B9BE1}" srcId="{D2759657-F14C-4EBC-8A9D-1BB642C24AA6}" destId="{C9F4ADD2-ADDE-4AD7-9EEF-D039063BC758}" srcOrd="1" destOrd="0" parTransId="{9EBF7636-9B96-41B3-BDFE-5005C1077C84}" sibTransId="{B51EFB32-E79E-424F-A800-D6F2742BE596}"/>
    <dgm:cxn modelId="{8A503680-2206-4BAE-BC35-DEE3745C8FBD}" type="presOf" srcId="{351DF126-6217-47B6-B1AF-ECFF89045D55}" destId="{C541A4BB-5AD7-4810-A905-DD65DF8166B5}" srcOrd="0" destOrd="0" presId="urn:microsoft.com/office/officeart/2005/8/layout/radial6"/>
    <dgm:cxn modelId="{EC984424-C674-403D-AB22-ADC6F1E31790}" type="presOf" srcId="{C9F4ADD2-ADDE-4AD7-9EEF-D039063BC758}" destId="{DE73DE87-A477-4618-AFEF-47FB92445025}" srcOrd="0" destOrd="0" presId="urn:microsoft.com/office/officeart/2005/8/layout/radial6"/>
    <dgm:cxn modelId="{E92FF648-3A59-4B54-BB73-18DFDA51E662}" type="presOf" srcId="{0BDA7CE2-A0BD-415B-81E4-3826F85C0CCF}" destId="{C8E90726-98E5-4F45-805F-62B23AF241FB}" srcOrd="0" destOrd="0" presId="urn:microsoft.com/office/officeart/2005/8/layout/radial6"/>
    <dgm:cxn modelId="{DFE62D0F-2CA6-4187-8101-A45205FD1301}" srcId="{D2759657-F14C-4EBC-8A9D-1BB642C24AA6}" destId="{C2269809-2B6A-4D33-819A-2FBBA78750D9}" srcOrd="2" destOrd="0" parTransId="{73DDE61A-0C77-4D78-8359-B210F9CFDB1C}" sibTransId="{E6EF169D-2487-4DC8-AEF0-E4F659FC0A2C}"/>
    <dgm:cxn modelId="{C1C183B4-9165-4B41-9A18-3E1A410C7AA7}" type="presOf" srcId="{34DBB006-A820-4DD9-94FD-94F7F24C280B}" destId="{4A457750-F5D3-4A69-BAB0-BE10B1067019}" srcOrd="0" destOrd="0" presId="urn:microsoft.com/office/officeart/2005/8/layout/radial6"/>
    <dgm:cxn modelId="{EB9C859E-6D58-4BE8-BBB0-63765FC51FCC}" type="presOf" srcId="{B51EFB32-E79E-424F-A800-D6F2742BE596}" destId="{FB23B38D-7CEF-48D1-8CD9-C4929D53DCB8}" srcOrd="0" destOrd="0" presId="urn:microsoft.com/office/officeart/2005/8/layout/radial6"/>
    <dgm:cxn modelId="{764384F4-A32F-4DD1-BF33-80F9700A7E5E}" srcId="{D2759657-F14C-4EBC-8A9D-1BB642C24AA6}" destId="{0BDA7CE2-A0BD-415B-81E4-3826F85C0CCF}" srcOrd="0" destOrd="0" parTransId="{E0AEE8A8-A1D4-4673-AC46-3B27CC105714}" sibTransId="{1B84155D-75D8-4446-8417-E36B56427E27}"/>
    <dgm:cxn modelId="{33E86600-3DCC-4059-9787-C39499761577}" type="presOf" srcId="{A580774D-240D-433A-BA41-833C2B663F2B}" destId="{8A7CAE21-69D2-4D86-928D-5F1E33FACB2E}" srcOrd="0" destOrd="0" presId="urn:microsoft.com/office/officeart/2005/8/layout/radial6"/>
    <dgm:cxn modelId="{5362D602-841F-4305-A744-4AAE689B1A2D}" type="presOf" srcId="{E6EF169D-2487-4DC8-AEF0-E4F659FC0A2C}" destId="{76DDC8A6-32D5-4085-B13F-BF5A6DA45B3E}" srcOrd="0" destOrd="0" presId="urn:microsoft.com/office/officeart/2005/8/layout/radial6"/>
    <dgm:cxn modelId="{E28DEE90-7260-45A5-9050-6FCE8C7EF139}" srcId="{A580774D-240D-433A-BA41-833C2B663F2B}" destId="{D2759657-F14C-4EBC-8A9D-1BB642C24AA6}" srcOrd="0" destOrd="0" parTransId="{87829E61-B35F-43AC-865E-9C625E13E2D0}" sibTransId="{C411859B-1A0F-4A73-8773-CA5D77E3FDFB}"/>
    <dgm:cxn modelId="{4DE8CB11-1307-4E99-A0D8-DE0A7609BE57}" type="presOf" srcId="{1B84155D-75D8-4446-8417-E36B56427E27}" destId="{A20FF089-6104-40A6-A878-8074C2F8A139}" srcOrd="0" destOrd="0" presId="urn:microsoft.com/office/officeart/2005/8/layout/radial6"/>
    <dgm:cxn modelId="{E1527FF9-29F0-4A07-9077-58796A4D6365}" srcId="{D2759657-F14C-4EBC-8A9D-1BB642C24AA6}" destId="{351DF126-6217-47B6-B1AF-ECFF89045D55}" srcOrd="3" destOrd="0" parTransId="{93F5FA74-693C-46AD-AC01-0DDBDB3FFB08}" sibTransId="{34DBB006-A820-4DD9-94FD-94F7F24C280B}"/>
    <dgm:cxn modelId="{9CE098E4-6DD7-46EA-A8AB-05CFFD5AA1A5}" type="presOf" srcId="{D2759657-F14C-4EBC-8A9D-1BB642C24AA6}" destId="{573084AC-D813-4174-A0CA-D5FF3BE890AA}" srcOrd="0" destOrd="0" presId="urn:microsoft.com/office/officeart/2005/8/layout/radial6"/>
    <dgm:cxn modelId="{C32D8E25-6C67-423B-AF61-F2C443ACDD49}" type="presParOf" srcId="{8A7CAE21-69D2-4D86-928D-5F1E33FACB2E}" destId="{573084AC-D813-4174-A0CA-D5FF3BE890AA}" srcOrd="0" destOrd="0" presId="urn:microsoft.com/office/officeart/2005/8/layout/radial6"/>
    <dgm:cxn modelId="{8492FC6A-44A6-4EE7-8C6A-627E19F8007D}" type="presParOf" srcId="{8A7CAE21-69D2-4D86-928D-5F1E33FACB2E}" destId="{C8E90726-98E5-4F45-805F-62B23AF241FB}" srcOrd="1" destOrd="0" presId="urn:microsoft.com/office/officeart/2005/8/layout/radial6"/>
    <dgm:cxn modelId="{EDE137B3-A8CA-4120-B288-443971356146}" type="presParOf" srcId="{8A7CAE21-69D2-4D86-928D-5F1E33FACB2E}" destId="{B144ACF8-2B36-446F-919E-551C1442F1DF}" srcOrd="2" destOrd="0" presId="urn:microsoft.com/office/officeart/2005/8/layout/radial6"/>
    <dgm:cxn modelId="{C2B33550-00DD-420F-AB66-F390D2202B52}" type="presParOf" srcId="{8A7CAE21-69D2-4D86-928D-5F1E33FACB2E}" destId="{A20FF089-6104-40A6-A878-8074C2F8A139}" srcOrd="3" destOrd="0" presId="urn:microsoft.com/office/officeart/2005/8/layout/radial6"/>
    <dgm:cxn modelId="{3FD474E2-63C4-4161-881A-537CCF41B2E3}" type="presParOf" srcId="{8A7CAE21-69D2-4D86-928D-5F1E33FACB2E}" destId="{DE73DE87-A477-4618-AFEF-47FB92445025}" srcOrd="4" destOrd="0" presId="urn:microsoft.com/office/officeart/2005/8/layout/radial6"/>
    <dgm:cxn modelId="{9E3B39ED-802D-4B04-A201-EFFC5AF84785}" type="presParOf" srcId="{8A7CAE21-69D2-4D86-928D-5F1E33FACB2E}" destId="{A39B35A4-6EBB-4AC2-85A0-A8DE5AE09D0C}" srcOrd="5" destOrd="0" presId="urn:microsoft.com/office/officeart/2005/8/layout/radial6"/>
    <dgm:cxn modelId="{F9A50BA1-452F-4961-9D04-EE51D60C2C70}" type="presParOf" srcId="{8A7CAE21-69D2-4D86-928D-5F1E33FACB2E}" destId="{FB23B38D-7CEF-48D1-8CD9-C4929D53DCB8}" srcOrd="6" destOrd="0" presId="urn:microsoft.com/office/officeart/2005/8/layout/radial6"/>
    <dgm:cxn modelId="{35C838CE-CEE0-43FA-9FE4-1B2938B8CFE7}" type="presParOf" srcId="{8A7CAE21-69D2-4D86-928D-5F1E33FACB2E}" destId="{DDFF11BA-5A0C-4A84-8603-7FCCF6B772F3}" srcOrd="7" destOrd="0" presId="urn:microsoft.com/office/officeart/2005/8/layout/radial6"/>
    <dgm:cxn modelId="{1FB1D177-8868-4C57-B093-6746DE6D5C2A}" type="presParOf" srcId="{8A7CAE21-69D2-4D86-928D-5F1E33FACB2E}" destId="{219C9CFB-3690-43B6-A225-D26FDB3F75ED}" srcOrd="8" destOrd="0" presId="urn:microsoft.com/office/officeart/2005/8/layout/radial6"/>
    <dgm:cxn modelId="{FE26FCE6-EDB2-4BB9-B896-3C2B6AB4518C}" type="presParOf" srcId="{8A7CAE21-69D2-4D86-928D-5F1E33FACB2E}" destId="{76DDC8A6-32D5-4085-B13F-BF5A6DA45B3E}" srcOrd="9" destOrd="0" presId="urn:microsoft.com/office/officeart/2005/8/layout/radial6"/>
    <dgm:cxn modelId="{4771D518-739B-46FF-AE08-2EA3C0D2D388}" type="presParOf" srcId="{8A7CAE21-69D2-4D86-928D-5F1E33FACB2E}" destId="{C541A4BB-5AD7-4810-A905-DD65DF8166B5}" srcOrd="10" destOrd="0" presId="urn:microsoft.com/office/officeart/2005/8/layout/radial6"/>
    <dgm:cxn modelId="{D1D28D1E-5623-4AA8-AA45-8BA8E90E0EC8}" type="presParOf" srcId="{8A7CAE21-69D2-4D86-928D-5F1E33FACB2E}" destId="{68125C12-E4DD-48D4-AF59-64156845D0AD}" srcOrd="11" destOrd="0" presId="urn:microsoft.com/office/officeart/2005/8/layout/radial6"/>
    <dgm:cxn modelId="{ECA954B9-21BF-44EB-B66A-A16F5D2CDC04}" type="presParOf" srcId="{8A7CAE21-69D2-4D86-928D-5F1E33FACB2E}" destId="{4A457750-F5D3-4A69-BAB0-BE10B1067019}" srcOrd="12"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61D53ED6-52E9-43DE-8E50-CD0FF7FA1244}"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C49A9665-C95F-4E8B-9753-6DE386972347}">
      <dgm:prSet phldrT="[Text]" custT="1"/>
      <dgm:spPr/>
      <dgm:t>
        <a:bodyPr/>
        <a:lstStyle/>
        <a:p>
          <a:r>
            <a:rPr lang="en-US" sz="1600" dirty="0" smtClean="0"/>
            <a:t>Poor Quality of Life </a:t>
          </a:r>
          <a:endParaRPr lang="en-US" sz="1600" dirty="0"/>
        </a:p>
      </dgm:t>
    </dgm:pt>
    <dgm:pt modelId="{0251EA02-7C15-44D8-B763-B5179C9CCC25}" type="parTrans" cxnId="{96759D7A-AA7D-411B-BE87-F765721BA450}">
      <dgm:prSet/>
      <dgm:spPr/>
      <dgm:t>
        <a:bodyPr/>
        <a:lstStyle/>
        <a:p>
          <a:endParaRPr lang="en-US" sz="1600"/>
        </a:p>
      </dgm:t>
    </dgm:pt>
    <dgm:pt modelId="{AD6E0A5A-BB9C-4169-95A6-43551B5475EB}" type="sibTrans" cxnId="{96759D7A-AA7D-411B-BE87-F765721BA450}">
      <dgm:prSet/>
      <dgm:spPr/>
      <dgm:t>
        <a:bodyPr/>
        <a:lstStyle/>
        <a:p>
          <a:endParaRPr lang="en-US" sz="1600"/>
        </a:p>
      </dgm:t>
    </dgm:pt>
    <dgm:pt modelId="{FA9B771B-A8D4-4E1B-9517-8708C531CAF0}">
      <dgm:prSet phldrT="[Text]" custT="1"/>
      <dgm:spPr/>
      <dgm:t>
        <a:bodyPr/>
        <a:lstStyle/>
        <a:p>
          <a:r>
            <a:rPr lang="en-US" sz="1600" dirty="0" smtClean="0"/>
            <a:t>Medical issue</a:t>
          </a:r>
          <a:endParaRPr lang="en-US" sz="1600" dirty="0"/>
        </a:p>
      </dgm:t>
    </dgm:pt>
    <dgm:pt modelId="{FACEC280-9A2D-491E-9A13-EB2BE7E2D290}" type="parTrans" cxnId="{83B59C39-4254-45E6-B0E0-AE5333166CD8}">
      <dgm:prSet custT="1"/>
      <dgm:spPr/>
      <dgm:t>
        <a:bodyPr/>
        <a:lstStyle/>
        <a:p>
          <a:endParaRPr lang="en-US" sz="1600"/>
        </a:p>
      </dgm:t>
    </dgm:pt>
    <dgm:pt modelId="{9306F45F-9315-48FB-BEC0-CF34E8205D17}" type="sibTrans" cxnId="{83B59C39-4254-45E6-B0E0-AE5333166CD8}">
      <dgm:prSet/>
      <dgm:spPr/>
      <dgm:t>
        <a:bodyPr/>
        <a:lstStyle/>
        <a:p>
          <a:endParaRPr lang="en-US" sz="1600"/>
        </a:p>
      </dgm:t>
    </dgm:pt>
    <dgm:pt modelId="{74726E47-7AC6-46FF-9A4A-25D417795A42}">
      <dgm:prSet phldrT="[Text]" custT="1"/>
      <dgm:spPr/>
      <dgm:t>
        <a:bodyPr/>
        <a:lstStyle/>
        <a:p>
          <a:r>
            <a:rPr lang="en-US" sz="1600" dirty="0" smtClean="0"/>
            <a:t>Developmental issues </a:t>
          </a:r>
          <a:endParaRPr lang="en-US" sz="1600" dirty="0"/>
        </a:p>
      </dgm:t>
    </dgm:pt>
    <dgm:pt modelId="{D2F36819-7E0D-4C61-8532-5ABDD9105C0F}" type="parTrans" cxnId="{6CA98677-45EA-4E14-B392-31C7FC77EBA9}">
      <dgm:prSet custT="1"/>
      <dgm:spPr/>
      <dgm:t>
        <a:bodyPr/>
        <a:lstStyle/>
        <a:p>
          <a:endParaRPr lang="en-US" sz="1600"/>
        </a:p>
      </dgm:t>
    </dgm:pt>
    <dgm:pt modelId="{24FB2BD7-3F57-420A-8725-3D78A4F11FA3}" type="sibTrans" cxnId="{6CA98677-45EA-4E14-B392-31C7FC77EBA9}">
      <dgm:prSet/>
      <dgm:spPr/>
      <dgm:t>
        <a:bodyPr/>
        <a:lstStyle/>
        <a:p>
          <a:endParaRPr lang="en-US" sz="1600"/>
        </a:p>
      </dgm:t>
    </dgm:pt>
    <dgm:pt modelId="{EBB62D7A-E446-4A53-94CC-ABC7E40965E5}">
      <dgm:prSet phldrT="[Text]" custT="1"/>
      <dgm:spPr/>
      <dgm:t>
        <a:bodyPr/>
        <a:lstStyle/>
        <a:p>
          <a:r>
            <a:rPr lang="en-US" sz="1600" dirty="0" smtClean="0"/>
            <a:t>Behavior issues </a:t>
          </a:r>
          <a:endParaRPr lang="en-US" sz="1600" dirty="0"/>
        </a:p>
      </dgm:t>
    </dgm:pt>
    <dgm:pt modelId="{39EAB1B4-A8A6-401C-8297-E4BF783135EC}" type="parTrans" cxnId="{C5EC4057-0D7D-4EAC-B314-A2D57C1A292A}">
      <dgm:prSet custT="1"/>
      <dgm:spPr/>
      <dgm:t>
        <a:bodyPr/>
        <a:lstStyle/>
        <a:p>
          <a:endParaRPr lang="en-US" sz="1600"/>
        </a:p>
      </dgm:t>
    </dgm:pt>
    <dgm:pt modelId="{16FD906C-0B51-43EC-AECC-90C1CAFD3F1A}" type="sibTrans" cxnId="{C5EC4057-0D7D-4EAC-B314-A2D57C1A292A}">
      <dgm:prSet/>
      <dgm:spPr/>
      <dgm:t>
        <a:bodyPr/>
        <a:lstStyle/>
        <a:p>
          <a:endParaRPr lang="en-US" sz="1600"/>
        </a:p>
      </dgm:t>
    </dgm:pt>
    <dgm:pt modelId="{7877B190-136F-41B8-9D4F-82327819E7FC}">
      <dgm:prSet phldrT="[Text]" custT="1"/>
      <dgm:spPr/>
      <dgm:t>
        <a:bodyPr/>
        <a:lstStyle/>
        <a:p>
          <a:r>
            <a:rPr lang="en-US" sz="1600" dirty="0" smtClean="0"/>
            <a:t>Learning Issues </a:t>
          </a:r>
          <a:endParaRPr lang="en-US" sz="1600" dirty="0"/>
        </a:p>
      </dgm:t>
    </dgm:pt>
    <dgm:pt modelId="{AA7993DE-3C56-48B2-A2DE-0C1CDC17DC13}" type="parTrans" cxnId="{A62A60B2-B69F-4A0B-B502-CAA9B3F81432}">
      <dgm:prSet custT="1"/>
      <dgm:spPr/>
      <dgm:t>
        <a:bodyPr/>
        <a:lstStyle/>
        <a:p>
          <a:endParaRPr lang="en-US" sz="1600"/>
        </a:p>
      </dgm:t>
    </dgm:pt>
    <dgm:pt modelId="{8B528367-8D32-424F-998B-09CB3CFD1C89}" type="sibTrans" cxnId="{A62A60B2-B69F-4A0B-B502-CAA9B3F81432}">
      <dgm:prSet/>
      <dgm:spPr/>
      <dgm:t>
        <a:bodyPr/>
        <a:lstStyle/>
        <a:p>
          <a:endParaRPr lang="en-US" sz="1600"/>
        </a:p>
      </dgm:t>
    </dgm:pt>
    <dgm:pt modelId="{59CC6E83-EE60-47FF-8B5A-33686919E34B}" type="pres">
      <dgm:prSet presAssocID="{61D53ED6-52E9-43DE-8E50-CD0FF7FA1244}" presName="cycle" presStyleCnt="0">
        <dgm:presLayoutVars>
          <dgm:chMax val="1"/>
          <dgm:dir/>
          <dgm:animLvl val="ctr"/>
          <dgm:resizeHandles val="exact"/>
        </dgm:presLayoutVars>
      </dgm:prSet>
      <dgm:spPr/>
      <dgm:t>
        <a:bodyPr/>
        <a:lstStyle/>
        <a:p>
          <a:endParaRPr lang="en-US"/>
        </a:p>
      </dgm:t>
    </dgm:pt>
    <dgm:pt modelId="{C55E37CC-B512-4F0A-9677-08C3AB235238}" type="pres">
      <dgm:prSet presAssocID="{C49A9665-C95F-4E8B-9753-6DE386972347}" presName="centerShape" presStyleLbl="node0" presStyleIdx="0" presStyleCnt="1" custScaleX="106104"/>
      <dgm:spPr/>
      <dgm:t>
        <a:bodyPr/>
        <a:lstStyle/>
        <a:p>
          <a:endParaRPr lang="en-US"/>
        </a:p>
      </dgm:t>
    </dgm:pt>
    <dgm:pt modelId="{2C3F0131-F35F-4965-883D-B4A5496A936F}" type="pres">
      <dgm:prSet presAssocID="{FACEC280-9A2D-491E-9A13-EB2BE7E2D290}" presName="Name9" presStyleLbl="parChTrans1D2" presStyleIdx="0" presStyleCnt="4"/>
      <dgm:spPr/>
      <dgm:t>
        <a:bodyPr/>
        <a:lstStyle/>
        <a:p>
          <a:endParaRPr lang="en-US"/>
        </a:p>
      </dgm:t>
    </dgm:pt>
    <dgm:pt modelId="{FADB869E-299C-4930-9558-48582794A6BD}" type="pres">
      <dgm:prSet presAssocID="{FACEC280-9A2D-491E-9A13-EB2BE7E2D290}" presName="connTx" presStyleLbl="parChTrans1D2" presStyleIdx="0" presStyleCnt="4"/>
      <dgm:spPr/>
      <dgm:t>
        <a:bodyPr/>
        <a:lstStyle/>
        <a:p>
          <a:endParaRPr lang="en-US"/>
        </a:p>
      </dgm:t>
    </dgm:pt>
    <dgm:pt modelId="{8FEBD759-785F-4B73-A940-2B42BD79FF7F}" type="pres">
      <dgm:prSet presAssocID="{FA9B771B-A8D4-4E1B-9517-8708C531CAF0}" presName="node" presStyleLbl="node1" presStyleIdx="0" presStyleCnt="4" custScaleY="107692">
        <dgm:presLayoutVars>
          <dgm:bulletEnabled val="1"/>
        </dgm:presLayoutVars>
      </dgm:prSet>
      <dgm:spPr/>
      <dgm:t>
        <a:bodyPr/>
        <a:lstStyle/>
        <a:p>
          <a:endParaRPr lang="en-US"/>
        </a:p>
      </dgm:t>
    </dgm:pt>
    <dgm:pt modelId="{94073492-E165-4A99-9B48-75271A99E927}" type="pres">
      <dgm:prSet presAssocID="{D2F36819-7E0D-4C61-8532-5ABDD9105C0F}" presName="Name9" presStyleLbl="parChTrans1D2" presStyleIdx="1" presStyleCnt="4"/>
      <dgm:spPr/>
      <dgm:t>
        <a:bodyPr/>
        <a:lstStyle/>
        <a:p>
          <a:endParaRPr lang="en-US"/>
        </a:p>
      </dgm:t>
    </dgm:pt>
    <dgm:pt modelId="{A8C414DC-7541-4E5B-9B14-4ACA87DD711F}" type="pres">
      <dgm:prSet presAssocID="{D2F36819-7E0D-4C61-8532-5ABDD9105C0F}" presName="connTx" presStyleLbl="parChTrans1D2" presStyleIdx="1" presStyleCnt="4"/>
      <dgm:spPr/>
      <dgm:t>
        <a:bodyPr/>
        <a:lstStyle/>
        <a:p>
          <a:endParaRPr lang="en-US"/>
        </a:p>
      </dgm:t>
    </dgm:pt>
    <dgm:pt modelId="{3AEE4DA6-71B9-4B88-8D8A-D1C1821C0094}" type="pres">
      <dgm:prSet presAssocID="{74726E47-7AC6-46FF-9A4A-25D417795A42}" presName="node" presStyleLbl="node1" presStyleIdx="1" presStyleCnt="4" custScaleX="128621">
        <dgm:presLayoutVars>
          <dgm:bulletEnabled val="1"/>
        </dgm:presLayoutVars>
      </dgm:prSet>
      <dgm:spPr/>
      <dgm:t>
        <a:bodyPr/>
        <a:lstStyle/>
        <a:p>
          <a:endParaRPr lang="en-US"/>
        </a:p>
      </dgm:t>
    </dgm:pt>
    <dgm:pt modelId="{E53AEBD5-B138-4304-A52F-E76251713B1C}" type="pres">
      <dgm:prSet presAssocID="{39EAB1B4-A8A6-401C-8297-E4BF783135EC}" presName="Name9" presStyleLbl="parChTrans1D2" presStyleIdx="2" presStyleCnt="4"/>
      <dgm:spPr/>
      <dgm:t>
        <a:bodyPr/>
        <a:lstStyle/>
        <a:p>
          <a:endParaRPr lang="en-US"/>
        </a:p>
      </dgm:t>
    </dgm:pt>
    <dgm:pt modelId="{0A5F3044-C507-4CAA-8ECF-8FE2ED4AF47D}" type="pres">
      <dgm:prSet presAssocID="{39EAB1B4-A8A6-401C-8297-E4BF783135EC}" presName="connTx" presStyleLbl="parChTrans1D2" presStyleIdx="2" presStyleCnt="4"/>
      <dgm:spPr/>
      <dgm:t>
        <a:bodyPr/>
        <a:lstStyle/>
        <a:p>
          <a:endParaRPr lang="en-US"/>
        </a:p>
      </dgm:t>
    </dgm:pt>
    <dgm:pt modelId="{92A304D0-F705-4ABF-96C6-E33DA2509EFB}" type="pres">
      <dgm:prSet presAssocID="{EBB62D7A-E446-4A53-94CC-ABC7E40965E5}" presName="node" presStyleLbl="node1" presStyleIdx="2" presStyleCnt="4" custScaleY="85900">
        <dgm:presLayoutVars>
          <dgm:bulletEnabled val="1"/>
        </dgm:presLayoutVars>
      </dgm:prSet>
      <dgm:spPr/>
      <dgm:t>
        <a:bodyPr/>
        <a:lstStyle/>
        <a:p>
          <a:endParaRPr lang="en-US"/>
        </a:p>
      </dgm:t>
    </dgm:pt>
    <dgm:pt modelId="{D591BBE0-9B48-4542-ADE0-943139CF0053}" type="pres">
      <dgm:prSet presAssocID="{AA7993DE-3C56-48B2-A2DE-0C1CDC17DC13}" presName="Name9" presStyleLbl="parChTrans1D2" presStyleIdx="3" presStyleCnt="4"/>
      <dgm:spPr/>
      <dgm:t>
        <a:bodyPr/>
        <a:lstStyle/>
        <a:p>
          <a:endParaRPr lang="en-US"/>
        </a:p>
      </dgm:t>
    </dgm:pt>
    <dgm:pt modelId="{6D7EF378-4452-419D-B79F-0B88767D437D}" type="pres">
      <dgm:prSet presAssocID="{AA7993DE-3C56-48B2-A2DE-0C1CDC17DC13}" presName="connTx" presStyleLbl="parChTrans1D2" presStyleIdx="3" presStyleCnt="4"/>
      <dgm:spPr/>
      <dgm:t>
        <a:bodyPr/>
        <a:lstStyle/>
        <a:p>
          <a:endParaRPr lang="en-US"/>
        </a:p>
      </dgm:t>
    </dgm:pt>
    <dgm:pt modelId="{34A80F2D-A5C9-4E17-BC24-5DF271B451B3}" type="pres">
      <dgm:prSet presAssocID="{7877B190-136F-41B8-9D4F-82327819E7FC}" presName="node" presStyleLbl="node1" presStyleIdx="3" presStyleCnt="4" custScaleX="125758">
        <dgm:presLayoutVars>
          <dgm:bulletEnabled val="1"/>
        </dgm:presLayoutVars>
      </dgm:prSet>
      <dgm:spPr/>
      <dgm:t>
        <a:bodyPr/>
        <a:lstStyle/>
        <a:p>
          <a:endParaRPr lang="en-US"/>
        </a:p>
      </dgm:t>
    </dgm:pt>
  </dgm:ptLst>
  <dgm:cxnLst>
    <dgm:cxn modelId="{83B59C39-4254-45E6-B0E0-AE5333166CD8}" srcId="{C49A9665-C95F-4E8B-9753-6DE386972347}" destId="{FA9B771B-A8D4-4E1B-9517-8708C531CAF0}" srcOrd="0" destOrd="0" parTransId="{FACEC280-9A2D-491E-9A13-EB2BE7E2D290}" sibTransId="{9306F45F-9315-48FB-BEC0-CF34E8205D17}"/>
    <dgm:cxn modelId="{52A7B6B3-DB76-496A-AED4-3B1F3B61E3AE}" type="presOf" srcId="{39EAB1B4-A8A6-401C-8297-E4BF783135EC}" destId="{0A5F3044-C507-4CAA-8ECF-8FE2ED4AF47D}" srcOrd="1" destOrd="0" presId="urn:microsoft.com/office/officeart/2005/8/layout/radial1"/>
    <dgm:cxn modelId="{C36B4627-12E1-4FCB-AB75-08A977AB933E}" type="presOf" srcId="{39EAB1B4-A8A6-401C-8297-E4BF783135EC}" destId="{E53AEBD5-B138-4304-A52F-E76251713B1C}" srcOrd="0" destOrd="0" presId="urn:microsoft.com/office/officeart/2005/8/layout/radial1"/>
    <dgm:cxn modelId="{FD6BF0C9-76DE-4441-B47B-ACE9E94D7F13}" type="presOf" srcId="{C49A9665-C95F-4E8B-9753-6DE386972347}" destId="{C55E37CC-B512-4F0A-9677-08C3AB235238}" srcOrd="0" destOrd="0" presId="urn:microsoft.com/office/officeart/2005/8/layout/radial1"/>
    <dgm:cxn modelId="{22A4EA22-3EB7-4D01-8E76-5F598AECA789}" type="presOf" srcId="{FACEC280-9A2D-491E-9A13-EB2BE7E2D290}" destId="{FADB869E-299C-4930-9558-48582794A6BD}" srcOrd="1" destOrd="0" presId="urn:microsoft.com/office/officeart/2005/8/layout/radial1"/>
    <dgm:cxn modelId="{EFBCB6F5-B64B-4369-B658-5A0A429911EC}" type="presOf" srcId="{AA7993DE-3C56-48B2-A2DE-0C1CDC17DC13}" destId="{6D7EF378-4452-419D-B79F-0B88767D437D}" srcOrd="1" destOrd="0" presId="urn:microsoft.com/office/officeart/2005/8/layout/radial1"/>
    <dgm:cxn modelId="{96759D7A-AA7D-411B-BE87-F765721BA450}" srcId="{61D53ED6-52E9-43DE-8E50-CD0FF7FA1244}" destId="{C49A9665-C95F-4E8B-9753-6DE386972347}" srcOrd="0" destOrd="0" parTransId="{0251EA02-7C15-44D8-B763-B5179C9CCC25}" sibTransId="{AD6E0A5A-BB9C-4169-95A6-43551B5475EB}"/>
    <dgm:cxn modelId="{C5EC4057-0D7D-4EAC-B314-A2D57C1A292A}" srcId="{C49A9665-C95F-4E8B-9753-6DE386972347}" destId="{EBB62D7A-E446-4A53-94CC-ABC7E40965E5}" srcOrd="2" destOrd="0" parTransId="{39EAB1B4-A8A6-401C-8297-E4BF783135EC}" sibTransId="{16FD906C-0B51-43EC-AECC-90C1CAFD3F1A}"/>
    <dgm:cxn modelId="{2C90457E-E086-4494-93A9-20FA576A5F05}" type="presOf" srcId="{AA7993DE-3C56-48B2-A2DE-0C1CDC17DC13}" destId="{D591BBE0-9B48-4542-ADE0-943139CF0053}" srcOrd="0" destOrd="0" presId="urn:microsoft.com/office/officeart/2005/8/layout/radial1"/>
    <dgm:cxn modelId="{34C42AC2-19CF-4821-846C-6072AD23FC41}" type="presOf" srcId="{EBB62D7A-E446-4A53-94CC-ABC7E40965E5}" destId="{92A304D0-F705-4ABF-96C6-E33DA2509EFB}" srcOrd="0" destOrd="0" presId="urn:microsoft.com/office/officeart/2005/8/layout/radial1"/>
    <dgm:cxn modelId="{FAD08EA0-4F0D-401E-83AD-1734A46D5C43}" type="presOf" srcId="{61D53ED6-52E9-43DE-8E50-CD0FF7FA1244}" destId="{59CC6E83-EE60-47FF-8B5A-33686919E34B}" srcOrd="0" destOrd="0" presId="urn:microsoft.com/office/officeart/2005/8/layout/radial1"/>
    <dgm:cxn modelId="{57288F30-D166-44F6-8AC2-BF42C2FAE1BD}" type="presOf" srcId="{FA9B771B-A8D4-4E1B-9517-8708C531CAF0}" destId="{8FEBD759-785F-4B73-A940-2B42BD79FF7F}" srcOrd="0" destOrd="0" presId="urn:microsoft.com/office/officeart/2005/8/layout/radial1"/>
    <dgm:cxn modelId="{704CB042-611E-4312-9CA0-EBA5AEC0EE71}" type="presOf" srcId="{FACEC280-9A2D-491E-9A13-EB2BE7E2D290}" destId="{2C3F0131-F35F-4965-883D-B4A5496A936F}" srcOrd="0" destOrd="0" presId="urn:microsoft.com/office/officeart/2005/8/layout/radial1"/>
    <dgm:cxn modelId="{25EEC09F-404A-4C40-B04C-558CE5F2BE68}" type="presOf" srcId="{74726E47-7AC6-46FF-9A4A-25D417795A42}" destId="{3AEE4DA6-71B9-4B88-8D8A-D1C1821C0094}" srcOrd="0" destOrd="0" presId="urn:microsoft.com/office/officeart/2005/8/layout/radial1"/>
    <dgm:cxn modelId="{D334AD0F-3194-400C-89D7-A3BE786803CB}" type="presOf" srcId="{D2F36819-7E0D-4C61-8532-5ABDD9105C0F}" destId="{94073492-E165-4A99-9B48-75271A99E927}" srcOrd="0" destOrd="0" presId="urn:microsoft.com/office/officeart/2005/8/layout/radial1"/>
    <dgm:cxn modelId="{0132E758-A7EA-4ACC-AC63-5509762D0EFA}" type="presOf" srcId="{7877B190-136F-41B8-9D4F-82327819E7FC}" destId="{34A80F2D-A5C9-4E17-BC24-5DF271B451B3}" srcOrd="0" destOrd="0" presId="urn:microsoft.com/office/officeart/2005/8/layout/radial1"/>
    <dgm:cxn modelId="{C6FDFC53-C1A2-408C-B3E7-39DC5332A8B1}" type="presOf" srcId="{D2F36819-7E0D-4C61-8532-5ABDD9105C0F}" destId="{A8C414DC-7541-4E5B-9B14-4ACA87DD711F}" srcOrd="1" destOrd="0" presId="urn:microsoft.com/office/officeart/2005/8/layout/radial1"/>
    <dgm:cxn modelId="{6CA98677-45EA-4E14-B392-31C7FC77EBA9}" srcId="{C49A9665-C95F-4E8B-9753-6DE386972347}" destId="{74726E47-7AC6-46FF-9A4A-25D417795A42}" srcOrd="1" destOrd="0" parTransId="{D2F36819-7E0D-4C61-8532-5ABDD9105C0F}" sibTransId="{24FB2BD7-3F57-420A-8725-3D78A4F11FA3}"/>
    <dgm:cxn modelId="{A62A60B2-B69F-4A0B-B502-CAA9B3F81432}" srcId="{C49A9665-C95F-4E8B-9753-6DE386972347}" destId="{7877B190-136F-41B8-9D4F-82327819E7FC}" srcOrd="3" destOrd="0" parTransId="{AA7993DE-3C56-48B2-A2DE-0C1CDC17DC13}" sibTransId="{8B528367-8D32-424F-998B-09CB3CFD1C89}"/>
    <dgm:cxn modelId="{BEB3AD8B-136C-4781-BC8C-C5D68A49E0B0}" type="presParOf" srcId="{59CC6E83-EE60-47FF-8B5A-33686919E34B}" destId="{C55E37CC-B512-4F0A-9677-08C3AB235238}" srcOrd="0" destOrd="0" presId="urn:microsoft.com/office/officeart/2005/8/layout/radial1"/>
    <dgm:cxn modelId="{29D4B54D-C385-49DB-8C84-9741D214B497}" type="presParOf" srcId="{59CC6E83-EE60-47FF-8B5A-33686919E34B}" destId="{2C3F0131-F35F-4965-883D-B4A5496A936F}" srcOrd="1" destOrd="0" presId="urn:microsoft.com/office/officeart/2005/8/layout/radial1"/>
    <dgm:cxn modelId="{7220FD2A-55B8-4240-B9D1-C82A555E8A91}" type="presParOf" srcId="{2C3F0131-F35F-4965-883D-B4A5496A936F}" destId="{FADB869E-299C-4930-9558-48582794A6BD}" srcOrd="0" destOrd="0" presId="urn:microsoft.com/office/officeart/2005/8/layout/radial1"/>
    <dgm:cxn modelId="{C303AB87-0200-4FEE-B987-8ADC615D50FD}" type="presParOf" srcId="{59CC6E83-EE60-47FF-8B5A-33686919E34B}" destId="{8FEBD759-785F-4B73-A940-2B42BD79FF7F}" srcOrd="2" destOrd="0" presId="urn:microsoft.com/office/officeart/2005/8/layout/radial1"/>
    <dgm:cxn modelId="{4F45F26A-AD3D-49F0-9D46-B0FFF1D298F3}" type="presParOf" srcId="{59CC6E83-EE60-47FF-8B5A-33686919E34B}" destId="{94073492-E165-4A99-9B48-75271A99E927}" srcOrd="3" destOrd="0" presId="urn:microsoft.com/office/officeart/2005/8/layout/radial1"/>
    <dgm:cxn modelId="{50F05646-D5C6-4E4C-900A-6F7EE9A2BF32}" type="presParOf" srcId="{94073492-E165-4A99-9B48-75271A99E927}" destId="{A8C414DC-7541-4E5B-9B14-4ACA87DD711F}" srcOrd="0" destOrd="0" presId="urn:microsoft.com/office/officeart/2005/8/layout/radial1"/>
    <dgm:cxn modelId="{2807795D-07BC-47A4-ABAD-BE343797147E}" type="presParOf" srcId="{59CC6E83-EE60-47FF-8B5A-33686919E34B}" destId="{3AEE4DA6-71B9-4B88-8D8A-D1C1821C0094}" srcOrd="4" destOrd="0" presId="urn:microsoft.com/office/officeart/2005/8/layout/radial1"/>
    <dgm:cxn modelId="{17912158-852E-40CF-989A-D38E18167EE6}" type="presParOf" srcId="{59CC6E83-EE60-47FF-8B5A-33686919E34B}" destId="{E53AEBD5-B138-4304-A52F-E76251713B1C}" srcOrd="5" destOrd="0" presId="urn:microsoft.com/office/officeart/2005/8/layout/radial1"/>
    <dgm:cxn modelId="{25390B66-B3B8-4271-A929-4D48BC7900AF}" type="presParOf" srcId="{E53AEBD5-B138-4304-A52F-E76251713B1C}" destId="{0A5F3044-C507-4CAA-8ECF-8FE2ED4AF47D}" srcOrd="0" destOrd="0" presId="urn:microsoft.com/office/officeart/2005/8/layout/radial1"/>
    <dgm:cxn modelId="{BF77B704-B618-42D4-AD1F-8B8BC48CBEED}" type="presParOf" srcId="{59CC6E83-EE60-47FF-8B5A-33686919E34B}" destId="{92A304D0-F705-4ABF-96C6-E33DA2509EFB}" srcOrd="6" destOrd="0" presId="urn:microsoft.com/office/officeart/2005/8/layout/radial1"/>
    <dgm:cxn modelId="{623145A0-4CA8-4E2A-A956-E1A9F72F4E48}" type="presParOf" srcId="{59CC6E83-EE60-47FF-8B5A-33686919E34B}" destId="{D591BBE0-9B48-4542-ADE0-943139CF0053}" srcOrd="7" destOrd="0" presId="urn:microsoft.com/office/officeart/2005/8/layout/radial1"/>
    <dgm:cxn modelId="{550E8BC8-C81F-4452-83BD-198DA342BEC4}" type="presParOf" srcId="{D591BBE0-9B48-4542-ADE0-943139CF0053}" destId="{6D7EF378-4452-419D-B79F-0B88767D437D}" srcOrd="0" destOrd="0" presId="urn:microsoft.com/office/officeart/2005/8/layout/radial1"/>
    <dgm:cxn modelId="{7E60AE95-0FBB-40E6-9185-972420FD5CBD}" type="presParOf" srcId="{59CC6E83-EE60-47FF-8B5A-33686919E34B}" destId="{34A80F2D-A5C9-4E17-BC24-5DF271B451B3}" srcOrd="8" destOrd="0" presId="urn:microsoft.com/office/officeart/2005/8/layout/radial1"/>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5F3B81-E138-46C1-8FF6-763B8072031A}" type="datetimeFigureOut">
              <a:rPr lang="en-US" smtClean="0"/>
              <a:pPr/>
              <a:t>14-May-20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F4DB77-5728-49D0-99FC-4B67ECF15FD4}" type="slidenum">
              <a:rPr lang="en-US" smtClean="0"/>
              <a:pPr/>
              <a:t>‹#›</a:t>
            </a:fld>
            <a:endParaRPr lang="en-US"/>
          </a:p>
        </p:txBody>
      </p:sp>
    </p:spTree>
    <p:extLst>
      <p:ext uri="{BB962C8B-B14F-4D97-AF65-F5344CB8AC3E}">
        <p14:creationId xmlns="" xmlns:p14="http://schemas.microsoft.com/office/powerpoint/2010/main" val="54860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97654" y="4803345"/>
            <a:ext cx="5787235" cy="1470025"/>
          </a:xfrm>
        </p:spPr>
        <p:txBody>
          <a:bodyPr/>
          <a:lstStyle>
            <a:lvl1pPr>
              <a:defRPr>
                <a:solidFill>
                  <a:schemeClr val="bg1"/>
                </a:solidFill>
                <a:effectLst>
                  <a:outerShdw blurRad="38100" dist="38100" dir="2700000" algn="tl">
                    <a:srgbClr val="000000">
                      <a:alpha val="43137"/>
                    </a:srgbClr>
                  </a:outerShdw>
                </a:effectLst>
              </a:defRPr>
            </a:lvl1pPr>
          </a:lstStyle>
          <a:p>
            <a:r>
              <a:rPr lang="en-US" smtClean="0"/>
              <a:t>Click to edit Master title style</a:t>
            </a:r>
            <a:endParaRPr lang="en-US"/>
          </a:p>
        </p:txBody>
      </p:sp>
      <p:sp>
        <p:nvSpPr>
          <p:cNvPr id="3" name="Subtitle 2"/>
          <p:cNvSpPr>
            <a:spLocks noGrp="1"/>
          </p:cNvSpPr>
          <p:nvPr>
            <p:ph type="subTitle" idx="1"/>
          </p:nvPr>
        </p:nvSpPr>
        <p:spPr>
          <a:xfrm>
            <a:off x="3044950" y="3887115"/>
            <a:ext cx="6400800" cy="1752600"/>
          </a:xfrm>
        </p:spPr>
        <p:txBody>
          <a:bodyPr/>
          <a:lstStyle>
            <a:lvl1pPr marL="0" indent="0" algn="ctr">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738647-947A-4479-B905-823411638AF0}" type="datetimeFigureOut">
              <a:rPr lang="en-US" smtClean="0"/>
              <a:pPr/>
              <a:t>14-May-20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158453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38647-947A-4479-B905-823411638AF0}" type="datetimeFigureOut">
              <a:rPr lang="en-US" smtClean="0"/>
              <a:pPr/>
              <a:t>14-May-20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27868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38647-947A-4479-B905-823411638AF0}" type="datetimeFigureOut">
              <a:rPr lang="en-US" smtClean="0"/>
              <a:pPr/>
              <a:t>14-May-20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1938747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38647-947A-4479-B905-823411638AF0}" type="datetimeFigureOut">
              <a:rPr lang="en-US" smtClean="0"/>
              <a:pPr/>
              <a:t>14-May-20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221692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738647-947A-4479-B905-823411638AF0}" type="datetimeFigureOut">
              <a:rPr lang="en-US" smtClean="0"/>
              <a:pPr/>
              <a:t>14-May-20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57376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517900" y="274638"/>
            <a:ext cx="71689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38647-947A-4479-B905-823411638AF0}" type="datetimeFigureOut">
              <a:rPr lang="en-US" smtClean="0"/>
              <a:pPr/>
              <a:t>14-May-20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80BC44-163F-4CFE-A256-2BF8B9D4537B}" type="slidenum">
              <a:rPr lang="en-US" smtClean="0"/>
              <a:pPr/>
              <a:t>‹#›</a:t>
            </a:fld>
            <a:endParaRPr lang="en-US"/>
          </a:p>
        </p:txBody>
      </p:sp>
      <p:sp>
        <p:nvSpPr>
          <p:cNvPr id="6" name="Content Placeholder 2"/>
          <p:cNvSpPr>
            <a:spLocks noGrp="1"/>
          </p:cNvSpPr>
          <p:nvPr>
            <p:ph idx="1"/>
          </p:nvPr>
        </p:nvSpPr>
        <p:spPr>
          <a:xfrm>
            <a:off x="1517900" y="1600200"/>
            <a:ext cx="71689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37863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738647-947A-4479-B905-823411638AF0}" type="datetimeFigureOut">
              <a:rPr lang="en-US" smtClean="0"/>
              <a:pPr/>
              <a:t>14-May-20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388931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738647-947A-4479-B905-823411638AF0}" type="datetimeFigureOut">
              <a:rPr lang="en-US" smtClean="0"/>
              <a:pPr/>
              <a:t>14-May-20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701923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738647-947A-4479-B905-823411638AF0}" type="datetimeFigureOut">
              <a:rPr lang="en-US" smtClean="0"/>
              <a:pPr/>
              <a:t>14-May-20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359954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738647-947A-4479-B905-823411638AF0}" type="datetimeFigureOut">
              <a:rPr lang="en-US" smtClean="0"/>
              <a:pPr/>
              <a:t>14-May-20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349460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38647-947A-4479-B905-823411638AF0}" type="datetimeFigureOut">
              <a:rPr lang="en-US" smtClean="0"/>
              <a:pPr/>
              <a:t>14-May-20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106121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38647-947A-4479-B905-823411638AF0}" type="datetimeFigureOut">
              <a:rPr lang="en-US" smtClean="0"/>
              <a:pPr/>
              <a:t>14-May-20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34944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38647-947A-4479-B905-823411638AF0}" type="datetimeFigureOut">
              <a:rPr lang="en-US" smtClean="0"/>
              <a:pPr/>
              <a:t>14-May-20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80BC44-163F-4CFE-A256-2BF8B9D4537B}" type="slidenum">
              <a:rPr lang="en-US" smtClean="0"/>
              <a:pPr/>
              <a:t>‹#›</a:t>
            </a:fld>
            <a:endParaRPr lang="en-US"/>
          </a:p>
        </p:txBody>
      </p:sp>
    </p:spTree>
    <p:extLst>
      <p:ext uri="{BB962C8B-B14F-4D97-AF65-F5344CB8AC3E}">
        <p14:creationId xmlns="" xmlns:p14="http://schemas.microsoft.com/office/powerpoint/2010/main" val="2663258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chemeClr val="accent4"/>
                </a:solidFill>
              </a:rPr>
              <a:t>If You are Parenting a Child with Special Needs</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b="1" dirty="0" smtClean="0"/>
              <a:t>Dos &amp; Don’ts </a:t>
            </a:r>
          </a:p>
        </p:txBody>
      </p:sp>
    </p:spTree>
    <p:extLst>
      <p:ext uri="{BB962C8B-B14F-4D97-AF65-F5344CB8AC3E}">
        <p14:creationId xmlns="" xmlns:p14="http://schemas.microsoft.com/office/powerpoint/2010/main" val="1506993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85794"/>
          </a:xfrm>
        </p:spPr>
        <p:txBody>
          <a:bodyPr>
            <a:normAutofit/>
          </a:bodyPr>
          <a:lstStyle/>
          <a:p>
            <a:r>
              <a:rPr lang="en-US" b="1" dirty="0" smtClean="0">
                <a:solidFill>
                  <a:srgbClr val="92D050"/>
                </a:solidFill>
              </a:rPr>
              <a:t>INTRODUCTION</a:t>
            </a:r>
            <a:r>
              <a:rPr lang="en-US" dirty="0" smtClean="0"/>
              <a:t> </a:t>
            </a:r>
            <a:endParaRPr lang="en-US" dirty="0"/>
          </a:p>
        </p:txBody>
      </p:sp>
      <p:sp>
        <p:nvSpPr>
          <p:cNvPr id="3" name="Content Placeholder 2"/>
          <p:cNvSpPr>
            <a:spLocks noGrp="1"/>
          </p:cNvSpPr>
          <p:nvPr>
            <p:ph idx="1"/>
          </p:nvPr>
        </p:nvSpPr>
        <p:spPr>
          <a:xfrm>
            <a:off x="457200" y="857232"/>
            <a:ext cx="8229600" cy="5268931"/>
          </a:xfrm>
        </p:spPr>
        <p:txBody>
          <a:bodyPr/>
          <a:lstStyle/>
          <a:p>
            <a:pPr>
              <a:buNone/>
            </a:pPr>
            <a:r>
              <a:rPr lang="en-US" sz="2800" b="1" dirty="0" smtClean="0">
                <a:solidFill>
                  <a:schemeClr val="accent4"/>
                </a:solidFill>
              </a:rPr>
              <a:t>    Children </a:t>
            </a:r>
            <a:r>
              <a:rPr lang="en-US" sz="2800" b="1" dirty="0" smtClean="0">
                <a:solidFill>
                  <a:schemeClr val="accent4"/>
                </a:solidFill>
              </a:rPr>
              <a:t>who have a disability or a combination of disabilities that makes learning or other activities difficult. </a:t>
            </a:r>
          </a:p>
          <a:p>
            <a:pPr>
              <a:buNone/>
            </a:pPr>
            <a:endParaRPr lang="en-US" dirty="0"/>
          </a:p>
        </p:txBody>
      </p:sp>
      <p:graphicFrame>
        <p:nvGraphicFramePr>
          <p:cNvPr id="4" name="Diagram 3"/>
          <p:cNvGraphicFramePr/>
          <p:nvPr/>
        </p:nvGraphicFramePr>
        <p:xfrm>
          <a:off x="714348" y="2143116"/>
          <a:ext cx="7858180"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2984"/>
          </a:xfrm>
        </p:spPr>
        <p:txBody>
          <a:bodyPr>
            <a:normAutofit fontScale="90000"/>
          </a:bodyPr>
          <a:lstStyle/>
          <a:p>
            <a:r>
              <a:rPr lang="en-US" b="1" dirty="0" smtClean="0">
                <a:solidFill>
                  <a:srgbClr val="92D050"/>
                </a:solidFill>
              </a:rPr>
              <a:t>ISSUES RELATED TO CHILD WITH SPECIAL NEEDS</a:t>
            </a:r>
            <a:endParaRPr lang="en-US" b="1" dirty="0">
              <a:solidFill>
                <a:srgbClr val="92D050"/>
              </a:solidFill>
            </a:endParaRPr>
          </a:p>
        </p:txBody>
      </p:sp>
      <p:graphicFrame>
        <p:nvGraphicFramePr>
          <p:cNvPr id="4" name="Content Placeholder 3"/>
          <p:cNvGraphicFramePr>
            <a:graphicFrameLocks noGrp="1"/>
          </p:cNvGraphicFramePr>
          <p:nvPr>
            <p:ph idx="1"/>
          </p:nvPr>
        </p:nvGraphicFramePr>
        <p:xfrm>
          <a:off x="285720" y="1357298"/>
          <a:ext cx="8715436"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C:\Users\pc\Desktop\download.jpg"/>
          <p:cNvPicPr>
            <a:picLocks noChangeAspect="1" noChangeArrowheads="1"/>
          </p:cNvPicPr>
          <p:nvPr/>
        </p:nvPicPr>
        <p:blipFill>
          <a:blip r:embed="rId6"/>
          <a:srcRect/>
          <a:stretch>
            <a:fillRect/>
          </a:stretch>
        </p:blipFill>
        <p:spPr bwMode="auto">
          <a:xfrm>
            <a:off x="6715140" y="4714884"/>
            <a:ext cx="2428860" cy="214311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lstStyle/>
          <a:p>
            <a:r>
              <a:rPr lang="en-US" b="1" dirty="0" smtClean="0">
                <a:solidFill>
                  <a:srgbClr val="92D050"/>
                </a:solidFill>
              </a:rPr>
              <a:t>IMPORTANT TIPS </a:t>
            </a:r>
            <a:endParaRPr lang="en-US" b="1" dirty="0">
              <a:solidFill>
                <a:srgbClr val="92D050"/>
              </a:solidFill>
            </a:endParaRPr>
          </a:p>
        </p:txBody>
      </p:sp>
      <p:sp>
        <p:nvSpPr>
          <p:cNvPr id="3" name="Content Placeholder 2"/>
          <p:cNvSpPr>
            <a:spLocks noGrp="1"/>
          </p:cNvSpPr>
          <p:nvPr>
            <p:ph idx="1"/>
          </p:nvPr>
        </p:nvSpPr>
        <p:spPr>
          <a:xfrm>
            <a:off x="457200" y="1000108"/>
            <a:ext cx="8229600" cy="5357850"/>
          </a:xfrm>
        </p:spPr>
        <p:txBody>
          <a:bodyPr>
            <a:normAutofit lnSpcReduction="10000"/>
          </a:bodyPr>
          <a:lstStyle/>
          <a:p>
            <a:pPr>
              <a:buFont typeface="Wingdings" pitchFamily="2" charset="2"/>
              <a:buChar char="q"/>
            </a:pPr>
            <a:r>
              <a:rPr lang="en-US" b="1" dirty="0" smtClean="0">
                <a:solidFill>
                  <a:schemeClr val="tx2">
                    <a:lumMod val="60000"/>
                    <a:lumOff val="40000"/>
                  </a:schemeClr>
                </a:solidFill>
              </a:rPr>
              <a:t>You are not perfect</a:t>
            </a:r>
            <a:r>
              <a:rPr lang="en-US" dirty="0" smtClean="0">
                <a:solidFill>
                  <a:schemeClr val="tx2">
                    <a:lumMod val="60000"/>
                    <a:lumOff val="40000"/>
                  </a:schemeClr>
                </a:solidFill>
              </a:rPr>
              <a:t>: </a:t>
            </a:r>
            <a:r>
              <a:rPr lang="en-US" dirty="0" smtClean="0"/>
              <a:t>Its OK you commit mistakes as everyone does and pre-occupation with thoughts is not healthy sign get move on.</a:t>
            </a:r>
          </a:p>
          <a:p>
            <a:pPr>
              <a:buFont typeface="Wingdings" pitchFamily="2" charset="2"/>
              <a:buChar char="q"/>
            </a:pPr>
            <a:r>
              <a:rPr lang="en-US" b="1" dirty="0" smtClean="0">
                <a:solidFill>
                  <a:schemeClr val="tx2">
                    <a:lumMod val="60000"/>
                    <a:lumOff val="40000"/>
                  </a:schemeClr>
                </a:solidFill>
              </a:rPr>
              <a:t>Therapy is a play: </a:t>
            </a:r>
            <a:r>
              <a:rPr lang="en-US" dirty="0" smtClean="0"/>
              <a:t>Always engage with your child in play way manner to make activities and sessions interesting and catchy for them.</a:t>
            </a:r>
          </a:p>
          <a:p>
            <a:pPr>
              <a:buFont typeface="Wingdings" pitchFamily="2" charset="2"/>
              <a:buChar char="q"/>
            </a:pPr>
            <a:r>
              <a:rPr lang="en-US" b="1" dirty="0" smtClean="0">
                <a:solidFill>
                  <a:schemeClr val="tx2">
                    <a:lumMod val="60000"/>
                    <a:lumOff val="40000"/>
                  </a:schemeClr>
                </a:solidFill>
              </a:rPr>
              <a:t>Make time to enjoy your </a:t>
            </a:r>
            <a:r>
              <a:rPr lang="en-US" b="1" dirty="0" smtClean="0">
                <a:solidFill>
                  <a:schemeClr val="tx2">
                    <a:lumMod val="60000"/>
                    <a:lumOff val="40000"/>
                  </a:schemeClr>
                </a:solidFill>
              </a:rPr>
              <a:t>kids</a:t>
            </a:r>
            <a:r>
              <a:rPr lang="en-US" b="1" dirty="0" smtClean="0"/>
              <a:t>: </a:t>
            </a:r>
            <a:r>
              <a:rPr lang="en-US" dirty="0" smtClean="0"/>
              <a:t>Yes you got lot of stuff to do and everything is busy but take out time to be with your child and engage in playtime or leisure time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329642" cy="6429420"/>
          </a:xfrm>
        </p:spPr>
        <p:txBody>
          <a:bodyPr>
            <a:normAutofit lnSpcReduction="10000"/>
          </a:bodyPr>
          <a:lstStyle/>
          <a:p>
            <a:pPr>
              <a:buFont typeface="Wingdings" pitchFamily="2" charset="2"/>
              <a:buChar char="q"/>
            </a:pPr>
            <a:r>
              <a:rPr lang="en-US" b="1" dirty="0" smtClean="0">
                <a:solidFill>
                  <a:schemeClr val="tx2">
                    <a:lumMod val="60000"/>
                    <a:lumOff val="40000"/>
                  </a:schemeClr>
                </a:solidFill>
              </a:rPr>
              <a:t>You won’t always get it </a:t>
            </a:r>
            <a:r>
              <a:rPr lang="en-US" b="1" dirty="0" smtClean="0">
                <a:solidFill>
                  <a:schemeClr val="tx2">
                    <a:lumMod val="60000"/>
                    <a:lumOff val="40000"/>
                  </a:schemeClr>
                </a:solidFill>
              </a:rPr>
              <a:t>right: </a:t>
            </a:r>
            <a:r>
              <a:rPr lang="en-US" dirty="0" smtClean="0"/>
              <a:t>Its not that every time you will have win-win situation, many times failures also come in your path learn to deal don’t just get dishearten.</a:t>
            </a:r>
          </a:p>
          <a:p>
            <a:pPr>
              <a:buFont typeface="Wingdings" pitchFamily="2" charset="2"/>
              <a:buChar char="q"/>
            </a:pPr>
            <a:r>
              <a:rPr lang="en-US" b="1" dirty="0" smtClean="0">
                <a:solidFill>
                  <a:schemeClr val="tx2">
                    <a:lumMod val="60000"/>
                    <a:lumOff val="40000"/>
                  </a:schemeClr>
                </a:solidFill>
              </a:rPr>
              <a:t>Being a parent is hard, Being a parent to a child with extra needs is </a:t>
            </a:r>
            <a:r>
              <a:rPr lang="en-US" b="1" i="1" dirty="0" smtClean="0">
                <a:solidFill>
                  <a:schemeClr val="tx2">
                    <a:lumMod val="60000"/>
                    <a:lumOff val="40000"/>
                  </a:schemeClr>
                </a:solidFill>
              </a:rPr>
              <a:t>extra</a:t>
            </a:r>
            <a:r>
              <a:rPr lang="en-US" b="1" dirty="0" smtClean="0">
                <a:solidFill>
                  <a:schemeClr val="tx2">
                    <a:lumMod val="60000"/>
                    <a:lumOff val="40000"/>
                  </a:schemeClr>
                </a:solidFill>
              </a:rPr>
              <a:t> hard</a:t>
            </a:r>
            <a:r>
              <a:rPr lang="en-US" b="1" dirty="0" smtClean="0">
                <a:solidFill>
                  <a:schemeClr val="tx2">
                    <a:lumMod val="60000"/>
                    <a:lumOff val="40000"/>
                  </a:schemeClr>
                </a:solidFill>
              </a:rPr>
              <a:t>:</a:t>
            </a:r>
            <a:r>
              <a:rPr lang="en-US" dirty="0" smtClean="0">
                <a:solidFill>
                  <a:schemeClr val="tx2">
                    <a:lumMod val="60000"/>
                    <a:lumOff val="40000"/>
                  </a:schemeClr>
                </a:solidFill>
              </a:rPr>
              <a:t> </a:t>
            </a:r>
            <a:r>
              <a:rPr lang="en-US" dirty="0" smtClean="0"/>
              <a:t>Yes parenthood is not an easy job and in case of child with special need of course not so. While working along with your child you might face challenges and rewards bot.</a:t>
            </a:r>
          </a:p>
          <a:p>
            <a:pPr>
              <a:buFont typeface="Wingdings" pitchFamily="2" charset="2"/>
              <a:buChar char="q"/>
            </a:pPr>
            <a:r>
              <a:rPr lang="en-US" b="1" dirty="0" smtClean="0">
                <a:solidFill>
                  <a:schemeClr val="tx2">
                    <a:lumMod val="60000"/>
                    <a:lumOff val="40000"/>
                  </a:schemeClr>
                </a:solidFill>
              </a:rPr>
              <a:t>Parenting a child with extra needs is like a marathon</a:t>
            </a:r>
            <a:r>
              <a:rPr lang="en-US" b="1" dirty="0" smtClean="0"/>
              <a:t>:</a:t>
            </a:r>
            <a:r>
              <a:rPr lang="en-US" dirty="0" smtClean="0"/>
              <a:t> </a:t>
            </a:r>
            <a:r>
              <a:rPr lang="en-US" dirty="0" smtClean="0"/>
              <a:t>Y</a:t>
            </a:r>
            <a:r>
              <a:rPr lang="en-US" dirty="0" smtClean="0"/>
              <a:t>ou have to be consistent in your practice there is no excuse.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928694"/>
          </a:xfrm>
        </p:spPr>
        <p:txBody>
          <a:bodyPr>
            <a:normAutofit/>
          </a:bodyPr>
          <a:lstStyle/>
          <a:p>
            <a:r>
              <a:rPr lang="en-US" b="1" dirty="0" smtClean="0">
                <a:solidFill>
                  <a:srgbClr val="92D050"/>
                </a:solidFill>
              </a:rPr>
              <a:t>THINGS TO REMEMBER </a:t>
            </a:r>
            <a:endParaRPr lang="en-US" b="1" dirty="0">
              <a:solidFill>
                <a:srgbClr val="92D050"/>
              </a:solidFill>
            </a:endParaRPr>
          </a:p>
        </p:txBody>
      </p:sp>
      <p:sp>
        <p:nvSpPr>
          <p:cNvPr id="5" name="Content Placeholder 4"/>
          <p:cNvSpPr>
            <a:spLocks noGrp="1"/>
          </p:cNvSpPr>
          <p:nvPr>
            <p:ph idx="1"/>
          </p:nvPr>
        </p:nvSpPr>
        <p:spPr>
          <a:xfrm>
            <a:off x="457200" y="1357298"/>
            <a:ext cx="8229600" cy="4857784"/>
          </a:xfrm>
        </p:spPr>
        <p:txBody>
          <a:bodyPr/>
          <a:lstStyle/>
          <a:p>
            <a:pPr>
              <a:buFont typeface="Wingdings" pitchFamily="2" charset="2"/>
              <a:buChar char="ü"/>
            </a:pPr>
            <a:r>
              <a:rPr lang="en-US" dirty="0" smtClean="0"/>
              <a:t> </a:t>
            </a:r>
            <a:r>
              <a:rPr lang="en-US" i="1" dirty="0" smtClean="0">
                <a:latin typeface="Baskerville Old Face" pitchFamily="18" charset="0"/>
              </a:rPr>
              <a:t>You aren’t </a:t>
            </a:r>
            <a:r>
              <a:rPr lang="en-US" b="1" i="1" dirty="0" smtClean="0">
                <a:solidFill>
                  <a:schemeClr val="accent6">
                    <a:lumMod val="75000"/>
                  </a:schemeClr>
                </a:solidFill>
                <a:latin typeface="Baskerville Old Face" pitchFamily="18" charset="0"/>
              </a:rPr>
              <a:t>PERFECT </a:t>
            </a:r>
            <a:r>
              <a:rPr lang="en-US" i="1" dirty="0" smtClean="0">
                <a:latin typeface="Baskerville Old Face" pitchFamily="18" charset="0"/>
              </a:rPr>
              <a:t>and that’s </a:t>
            </a:r>
            <a:r>
              <a:rPr lang="en-US" b="1" i="1" dirty="0" smtClean="0">
                <a:solidFill>
                  <a:schemeClr val="accent6">
                    <a:lumMod val="75000"/>
                  </a:schemeClr>
                </a:solidFill>
                <a:latin typeface="Baskerville Old Face" pitchFamily="18" charset="0"/>
              </a:rPr>
              <a:t>OK. </a:t>
            </a:r>
          </a:p>
          <a:p>
            <a:pPr>
              <a:buFont typeface="Wingdings" pitchFamily="2" charset="2"/>
              <a:buChar char="ü"/>
            </a:pPr>
            <a:r>
              <a:rPr lang="en-US" i="1" dirty="0" smtClean="0">
                <a:latin typeface="Baskerville Old Face" pitchFamily="18" charset="0"/>
              </a:rPr>
              <a:t>Showcase your</a:t>
            </a:r>
            <a:r>
              <a:rPr lang="en-US" b="1" i="1" dirty="0" smtClean="0">
                <a:latin typeface="Baskerville Old Face" pitchFamily="18" charset="0"/>
              </a:rPr>
              <a:t> </a:t>
            </a:r>
            <a:r>
              <a:rPr lang="en-US" b="1" i="1" dirty="0" smtClean="0">
                <a:solidFill>
                  <a:schemeClr val="accent6">
                    <a:lumMod val="75000"/>
                  </a:schemeClr>
                </a:solidFill>
                <a:latin typeface="Baskerville Old Face" pitchFamily="18" charset="0"/>
              </a:rPr>
              <a:t>LOVE</a:t>
            </a:r>
            <a:r>
              <a:rPr lang="en-US" b="1" i="1" dirty="0" smtClean="0">
                <a:latin typeface="Baskerville Old Face" pitchFamily="18" charset="0"/>
              </a:rPr>
              <a:t>  </a:t>
            </a:r>
            <a:r>
              <a:rPr lang="en-US" i="1" dirty="0" smtClean="0">
                <a:latin typeface="Baskerville Old Face" pitchFamily="18" charset="0"/>
              </a:rPr>
              <a:t>&amp; </a:t>
            </a:r>
            <a:r>
              <a:rPr lang="en-US" b="1" i="1" dirty="0" smtClean="0">
                <a:solidFill>
                  <a:schemeClr val="accent6">
                    <a:lumMod val="75000"/>
                  </a:schemeClr>
                </a:solidFill>
                <a:latin typeface="Baskerville Old Face" pitchFamily="18" charset="0"/>
              </a:rPr>
              <a:t>AFFECTION</a:t>
            </a:r>
            <a:r>
              <a:rPr lang="en-US" b="1" i="1" dirty="0" smtClean="0">
                <a:latin typeface="Baskerville Old Face" pitchFamily="18" charset="0"/>
              </a:rPr>
              <a:t>.</a:t>
            </a:r>
          </a:p>
          <a:p>
            <a:pPr>
              <a:buFont typeface="Wingdings" pitchFamily="2" charset="2"/>
              <a:buChar char="ü"/>
            </a:pPr>
            <a:r>
              <a:rPr lang="en-US" i="1" dirty="0" smtClean="0">
                <a:latin typeface="Baskerville Old Face" pitchFamily="18" charset="0"/>
              </a:rPr>
              <a:t>Don’t loose </a:t>
            </a:r>
            <a:r>
              <a:rPr lang="en-US" b="1" i="1" dirty="0" smtClean="0">
                <a:solidFill>
                  <a:schemeClr val="accent6">
                    <a:lumMod val="75000"/>
                  </a:schemeClr>
                </a:solidFill>
                <a:latin typeface="Baskerville Old Face" pitchFamily="18" charset="0"/>
              </a:rPr>
              <a:t>HOPE</a:t>
            </a:r>
            <a:r>
              <a:rPr lang="en-US" b="1" i="1" dirty="0" smtClean="0">
                <a:latin typeface="Baskerville Old Face" pitchFamily="18" charset="0"/>
              </a:rPr>
              <a:t> </a:t>
            </a:r>
            <a:r>
              <a:rPr lang="en-US" i="1" dirty="0" smtClean="0">
                <a:latin typeface="Baskerville Old Face" pitchFamily="18" charset="0"/>
              </a:rPr>
              <a:t>.</a:t>
            </a:r>
          </a:p>
          <a:p>
            <a:pPr>
              <a:buFont typeface="Wingdings" pitchFamily="2" charset="2"/>
              <a:buChar char="ü"/>
            </a:pPr>
            <a:r>
              <a:rPr lang="en-US" i="1" dirty="0" smtClean="0">
                <a:latin typeface="Baskerville Old Face" pitchFamily="18" charset="0"/>
              </a:rPr>
              <a:t>Celebrate little </a:t>
            </a:r>
            <a:r>
              <a:rPr lang="en-US" b="1" i="1" dirty="0" smtClean="0">
                <a:solidFill>
                  <a:schemeClr val="accent6">
                    <a:lumMod val="75000"/>
                  </a:schemeClr>
                </a:solidFill>
                <a:latin typeface="Baskerville Old Face" pitchFamily="18" charset="0"/>
              </a:rPr>
              <a:t>ACCOMPLISHMENTS </a:t>
            </a:r>
            <a:r>
              <a:rPr lang="en-US" i="1" dirty="0" smtClean="0">
                <a:latin typeface="Baskerville Old Face" pitchFamily="18" charset="0"/>
              </a:rPr>
              <a:t>.</a:t>
            </a:r>
          </a:p>
          <a:p>
            <a:pPr>
              <a:buFont typeface="Wingdings" pitchFamily="2" charset="2"/>
              <a:buChar char="ü"/>
            </a:pPr>
            <a:r>
              <a:rPr lang="en-US" i="1" dirty="0" smtClean="0">
                <a:latin typeface="Baskerville Old Face" pitchFamily="18" charset="0"/>
              </a:rPr>
              <a:t>Don’t make </a:t>
            </a:r>
            <a:r>
              <a:rPr lang="en-US" b="1" i="1" dirty="0" smtClean="0">
                <a:solidFill>
                  <a:schemeClr val="accent6">
                    <a:lumMod val="75000"/>
                  </a:schemeClr>
                </a:solidFill>
                <a:latin typeface="Baskerville Old Face" pitchFamily="18" charset="0"/>
              </a:rPr>
              <a:t>COMPARISON</a:t>
            </a:r>
            <a:r>
              <a:rPr lang="en-US" b="1" i="1" dirty="0" smtClean="0">
                <a:latin typeface="Baskerville Old Face" pitchFamily="18" charset="0"/>
              </a:rPr>
              <a:t> .</a:t>
            </a:r>
          </a:p>
          <a:p>
            <a:pPr>
              <a:buFont typeface="Wingdings" pitchFamily="2" charset="2"/>
              <a:buChar char="ü"/>
            </a:pPr>
            <a:r>
              <a:rPr lang="en-US" i="1" dirty="0" smtClean="0">
                <a:latin typeface="Baskerville Old Face" pitchFamily="18" charset="0"/>
              </a:rPr>
              <a:t>Make activities &amp; session </a:t>
            </a:r>
            <a:r>
              <a:rPr lang="en-US" b="1" i="1" dirty="0" smtClean="0">
                <a:solidFill>
                  <a:schemeClr val="accent6">
                    <a:lumMod val="75000"/>
                  </a:schemeClr>
                </a:solidFill>
                <a:latin typeface="Baskerville Old Face" pitchFamily="18" charset="0"/>
              </a:rPr>
              <a:t>PLAYWAY </a:t>
            </a:r>
            <a:r>
              <a:rPr lang="en-US" i="1" dirty="0" smtClean="0">
                <a:latin typeface="Baskerville Old Face" pitchFamily="18" charset="0"/>
              </a:rPr>
              <a:t>.</a:t>
            </a:r>
          </a:p>
          <a:p>
            <a:pPr>
              <a:buFont typeface="Wingdings" pitchFamily="2" charset="2"/>
              <a:buChar char="ü"/>
            </a:pPr>
            <a:endParaRPr lang="en-US" i="1" dirty="0" smtClean="0">
              <a:latin typeface="Baskerville Old Face" pitchFamily="18" charset="0"/>
            </a:endParaRPr>
          </a:p>
          <a:p>
            <a:pPr>
              <a:buFont typeface="Wingdings" pitchFamily="2" charset="2"/>
              <a:buChar char="ü"/>
            </a:pPr>
            <a:endParaRPr lang="en-US" i="1" dirty="0">
              <a:latin typeface="Baskerville Old Face" pitchFamily="18" charset="0"/>
            </a:endParaRPr>
          </a:p>
        </p:txBody>
      </p:sp>
      <p:pic>
        <p:nvPicPr>
          <p:cNvPr id="6" name="Picture 2" descr="C:\Users\pc\Desktop\Celebrate-the-little-joys-in-life.jpg"/>
          <p:cNvPicPr>
            <a:picLocks noChangeAspect="1" noChangeArrowheads="1"/>
          </p:cNvPicPr>
          <p:nvPr/>
        </p:nvPicPr>
        <p:blipFill>
          <a:blip r:embed="rId2"/>
          <a:srcRect/>
          <a:stretch>
            <a:fillRect/>
          </a:stretch>
        </p:blipFill>
        <p:spPr bwMode="auto">
          <a:xfrm>
            <a:off x="6500826" y="5072074"/>
            <a:ext cx="2643174" cy="17859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24400"/>
          </a:xfrm>
        </p:spPr>
        <p:txBody>
          <a:bodyPr>
            <a:normAutofit/>
          </a:bodyPr>
          <a:lstStyle/>
          <a:p>
            <a:pPr>
              <a:lnSpc>
                <a:spcPct val="150000"/>
              </a:lnSpc>
              <a:buNone/>
            </a:pPr>
            <a:endParaRPr lang="en-US" sz="4400" b="1" dirty="0" smtClean="0">
              <a:solidFill>
                <a:schemeClr val="accent1"/>
              </a:solidFill>
            </a:endParaRPr>
          </a:p>
          <a:p>
            <a:pPr>
              <a:lnSpc>
                <a:spcPct val="150000"/>
              </a:lnSpc>
              <a:buNone/>
            </a:pPr>
            <a:r>
              <a:rPr lang="en-US" sz="4400" b="1" dirty="0" smtClean="0">
                <a:solidFill>
                  <a:schemeClr val="accent1"/>
                </a:solidFill>
              </a:rPr>
              <a:t> </a:t>
            </a:r>
            <a:r>
              <a:rPr lang="en-US" sz="4400" b="1" dirty="0" smtClean="0">
                <a:solidFill>
                  <a:schemeClr val="accent1"/>
                </a:solidFill>
              </a:rPr>
              <a:t>               </a:t>
            </a:r>
            <a:r>
              <a:rPr lang="en-US" sz="4400" b="1" dirty="0" smtClean="0">
                <a:solidFill>
                  <a:schemeClr val="accent1"/>
                </a:solidFill>
                <a:latin typeface="Algerian" pitchFamily="82" charset="0"/>
              </a:rPr>
              <a:t>THANK YOU </a:t>
            </a:r>
            <a:endParaRPr lang="en-US" sz="4400" b="1" dirty="0" smtClean="0">
              <a:solidFill>
                <a:schemeClr val="accent1"/>
              </a:solidFill>
              <a:latin typeface="Algerian" pitchFamily="82" charset="0"/>
            </a:endParaRPr>
          </a:p>
          <a:p>
            <a:pPr>
              <a:lnSpc>
                <a:spcPct val="150000"/>
              </a:lnSpc>
              <a:buFont typeface="Wingdings" pitchFamily="2" charset="2"/>
              <a:buChar char="q"/>
            </a:pPr>
            <a:endParaRPr lang="en-US" sz="1400" dirty="0" smtClean="0">
              <a:solidFill>
                <a:schemeClr val="accent4"/>
              </a:solidFill>
            </a:endParaRPr>
          </a:p>
          <a:p>
            <a:pPr>
              <a:lnSpc>
                <a:spcPct val="150000"/>
              </a:lnSpc>
              <a:buNone/>
            </a:pPr>
            <a:endParaRPr lang="en-US" sz="1400" dirty="0">
              <a:solidFill>
                <a:schemeClr val="accent4"/>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3154</TotalTime>
  <Words>238</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If You are Parenting a Child with Special Needs </vt:lpstr>
      <vt:lpstr>INTRODUCTION </vt:lpstr>
      <vt:lpstr>ISSUES RELATED TO CHILD WITH SPECIAL NEEDS</vt:lpstr>
      <vt:lpstr>IMPORTANT TIPS </vt:lpstr>
      <vt:lpstr>Slide 5</vt:lpstr>
      <vt:lpstr>THINGS TO REMEMBER </vt:lpstr>
      <vt:lpstr>Slide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Sarthak Education</cp:lastModifiedBy>
  <cp:revision>13</cp:revision>
  <dcterms:created xsi:type="dcterms:W3CDTF">2013-08-16T04:31:43Z</dcterms:created>
  <dcterms:modified xsi:type="dcterms:W3CDTF">2020-05-14T15:18:41Z</dcterms:modified>
</cp:coreProperties>
</file>