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4" r:id="rId4"/>
    <p:sldId id="285" r:id="rId5"/>
    <p:sldId id="288" r:id="rId6"/>
    <p:sldId id="286" r:id="rId7"/>
    <p:sldId id="287" r:id="rId8"/>
  </p:sldIdLst>
  <p:sldSz cx="9144000" cy="5143500" type="screen16x9"/>
  <p:notesSz cx="6858000" cy="9144000"/>
  <p:embeddedFontLst>
    <p:embeddedFont>
      <p:font typeface="Chau Philomene One" panose="020B0604020202020204" charset="0"/>
      <p:regular r:id="rId10"/>
      <p:italic r:id="rId11"/>
    </p:embeddedFont>
    <p:embeddedFont>
      <p:font typeface="Ubuntu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51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30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642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5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503435" y="517780"/>
            <a:ext cx="7972746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ENGLISH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TRAINING</a:t>
            </a:r>
            <a:r>
              <a:rPr lang="en-US" sz="4400" dirty="0" smtClean="0">
                <a:solidFill>
                  <a:schemeClr val="accent5"/>
                </a:solidFill>
                <a:sym typeface="Chau Philomene One"/>
              </a:rPr>
              <a:t/>
            </a:r>
            <a:br>
              <a:rPr lang="en-US" sz="4400" dirty="0" smtClean="0">
                <a:solidFill>
                  <a:schemeClr val="accent5"/>
                </a:solidFill>
                <a:sym typeface="Chau Philomene One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BASIC SKILL BUILDING TRAINING</a:t>
            </a:r>
            <a:endParaRPr sz="4400" dirty="0">
              <a:solidFill>
                <a:schemeClr val="accent6">
                  <a:lumMod val="75000"/>
                </a:schemeClr>
              </a:solidFill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08;p32"/>
          <p:cNvSpPr txBox="1">
            <a:spLocks/>
          </p:cNvSpPr>
          <p:nvPr/>
        </p:nvSpPr>
        <p:spPr>
          <a:xfrm>
            <a:off x="626723" y="1664413"/>
            <a:ext cx="7346023" cy="2418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584200" indent="-457200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o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read/write/speak basic English</a:t>
            </a:r>
          </a:p>
          <a:p>
            <a:pPr marL="584200" indent="-457200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aware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general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communication in English.</a:t>
            </a:r>
          </a:p>
          <a:p>
            <a:pPr marL="584200" indent="-45720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To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express their ideas in English Language.</a:t>
            </a:r>
          </a:p>
          <a:p>
            <a:pPr marL="584200" indent="-457200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confident</a:t>
            </a:r>
          </a:p>
          <a:p>
            <a:pPr marL="584200" indent="-457200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prepared for better jobs.</a:t>
            </a:r>
            <a:r>
              <a:rPr lang="en-US" sz="2000" i="1" dirty="0">
                <a:solidFill>
                  <a:schemeClr val="tx1"/>
                </a:solidFill>
                <a:latin typeface="Chau Philomene One" panose="020B0604020202020204" charset="0"/>
              </a:rPr>
              <a:t/>
            </a:r>
            <a:br>
              <a:rPr lang="en-US" sz="2000" i="1" dirty="0">
                <a:solidFill>
                  <a:schemeClr val="tx1"/>
                </a:solidFill>
                <a:latin typeface="Chau Philomene One" panose="020B0604020202020204" charset="0"/>
              </a:rPr>
            </a:br>
            <a:r>
              <a:rPr lang="en-US" sz="2000" dirty="0">
                <a:solidFill>
                  <a:schemeClr val="bg2"/>
                </a:solidFill>
                <a:latin typeface="Chau Philomene One" panose="020B0604020202020204" charset="0"/>
              </a:rPr>
              <a:t/>
            </a:r>
            <a:br>
              <a:rPr lang="en-US" sz="2000" dirty="0">
                <a:solidFill>
                  <a:schemeClr val="bg2"/>
                </a:solidFill>
                <a:latin typeface="Chau Philomene One" panose="020B0604020202020204" charset="0"/>
              </a:rPr>
            </a:br>
            <a:endParaRPr lang="en-US" sz="2000" dirty="0"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8" y="421052"/>
            <a:ext cx="7941116" cy="477600"/>
          </a:xfrm>
        </p:spPr>
        <p:txBody>
          <a:bodyPr/>
          <a:lstStyle/>
          <a:p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SIGNIFICANCE </a:t>
            </a:r>
            <a:r>
              <a:rPr lang="en" sz="3600" dirty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-</a:t>
            </a:r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ENGLISH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TRAINING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81000" y="1368900"/>
            <a:ext cx="8305799" cy="21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English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is taught during Basic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kill Building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raining.</a:t>
            </a: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Daily sessions of 1.5 hours for 1.5 Month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4323" y="391061"/>
            <a:ext cx="6881973" cy="578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7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810486" y="1168270"/>
            <a:ext cx="7541232" cy="3537293"/>
          </a:xfrm>
        </p:spPr>
        <p:txBody>
          <a:bodyPr/>
          <a:lstStyle/>
          <a:p>
            <a:pPr marL="0" lvl="0" indent="0">
              <a:buClr>
                <a:schemeClr val="tx1"/>
              </a:buClr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Greetings and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Relationships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Clothing </a:t>
            </a: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and  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Dressing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Dates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and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Days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Frequencies of Time</a:t>
            </a:r>
          </a:p>
          <a:p>
            <a:pPr marL="0" indent="0">
              <a:buClr>
                <a:schemeClr val="tx1"/>
              </a:buClr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Time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and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Hour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Month </a:t>
            </a: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Seasons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Express the Complete Idea- Using Helping Verbs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Expand the Sentences- Using Adjectives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Telephone Communications</a:t>
            </a:r>
          </a:p>
          <a:p>
            <a:pPr marL="0" lvl="0" indent="0"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Tenses - I am Speak-</a:t>
            </a:r>
            <a:r>
              <a:rPr lang="en-US" sz="2000" dirty="0" err="1">
                <a:solidFill>
                  <a:srgbClr val="FF0000"/>
                </a:solidFill>
                <a:latin typeface="Chau Philomene One" panose="020B0604020202020204" charset="0"/>
              </a:rPr>
              <a:t>ing</a:t>
            </a: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 in English, Spoke in English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hau Philomene One" panose="020B060402020202020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6940" y="695620"/>
            <a:ext cx="7996200" cy="482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HOW ASSESSMENT IS DONE?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27004" y="1510515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469900" indent="-342900">
              <a:lnSpc>
                <a:spcPct val="200000"/>
              </a:lnSpc>
              <a:buClr>
                <a:schemeClr val="tx1"/>
              </a:buClr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Daily Quizzes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Daily Practical Assignments – Group Discussion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Weekly Assessment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Mid Term Assessment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English Speaking Committee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6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 SYSTEM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75868" y="1501536"/>
            <a:ext cx="728343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Using PPTs and Projectors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Audio visual aids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Learning by Doing – Role Play Activities</a:t>
            </a:r>
          </a:p>
        </p:txBody>
      </p:sp>
    </p:spTree>
    <p:extLst>
      <p:ext uri="{BB962C8B-B14F-4D97-AF65-F5344CB8AC3E}">
        <p14:creationId xmlns:p14="http://schemas.microsoft.com/office/powerpoint/2010/main" val="34034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163</Words>
  <Application>Microsoft Office PowerPoint</Application>
  <PresentationFormat>On-screen Show (16:9)</PresentationFormat>
  <Paragraphs>33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Didact Gothic</vt:lpstr>
      <vt:lpstr>Chau Philomene One</vt:lpstr>
      <vt:lpstr>Ubuntu</vt:lpstr>
      <vt:lpstr>Arial</vt:lpstr>
      <vt:lpstr>December Daily Slides by Slidesgo</vt:lpstr>
      <vt:lpstr>ENGLISH TRAINING BASIC SKILL BUILDING TRAINING</vt:lpstr>
      <vt:lpstr>SIGNIFICANCE - ENGLISH TRAINING</vt:lpstr>
      <vt:lpstr>PowerPoint Presentation</vt:lpstr>
      <vt:lpstr>PowerPoint Presentation</vt:lpstr>
      <vt:lpstr>HOW ASSESSMENT IS DONE?</vt:lpstr>
      <vt:lpstr> TRAINING DELIVERY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SPECIFIC TRAINING HOSPITALITY SECTOR</dc:title>
  <cp:lastModifiedBy>hdfc</cp:lastModifiedBy>
  <cp:revision>12</cp:revision>
  <dcterms:modified xsi:type="dcterms:W3CDTF">2020-11-20T05:17:00Z</dcterms:modified>
</cp:coreProperties>
</file>