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A5944-C350-4EB6-9EBB-6C6411EA74A2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6D397-4778-4431-91A3-A030831E8B4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Abilympics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/>
              <a:t>Abilympics </a:t>
            </a:r>
            <a:r>
              <a:rPr lang="en-US" dirty="0" err="1" smtClean="0"/>
              <a:t>shabd</a:t>
            </a:r>
            <a:r>
              <a:rPr lang="en-US" dirty="0" smtClean="0"/>
              <a:t> do </a:t>
            </a:r>
            <a:r>
              <a:rPr lang="en-US" dirty="0" err="1" smtClean="0"/>
              <a:t>sabdon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milakar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– Abilities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Olympics, </a:t>
            </a:r>
            <a:r>
              <a:rPr lang="en-US" baseline="0" dirty="0" err="1" smtClean="0"/>
              <a:t>yaani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Hunar</a:t>
            </a:r>
            <a:r>
              <a:rPr lang="en-US" baseline="0" dirty="0" smtClean="0"/>
              <a:t> or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Olympics. </a:t>
            </a:r>
            <a:r>
              <a:rPr lang="en-US" baseline="0" dirty="0" err="1" smtClean="0"/>
              <a:t>Yeh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Divyangjanon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skill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hynar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sambandhit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pratiyogitaen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apne</a:t>
            </a:r>
            <a:r>
              <a:rPr lang="en-US" baseline="0" dirty="0" smtClean="0"/>
              <a:t> talent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pradarshit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sakte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Yeh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pratiyogitaen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atirikt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Divyangjano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nai</a:t>
            </a:r>
            <a:r>
              <a:rPr lang="en-US" baseline="0" dirty="0" smtClean="0"/>
              <a:t> opportunities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badawa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dene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accha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deeti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,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6D397-4778-4431-91A3-A030831E8B4E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NAAI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/>
              <a:t>NAAI ka </a:t>
            </a:r>
            <a:r>
              <a:rPr lang="en-US" dirty="0" err="1" smtClean="0"/>
              <a:t>poora</a:t>
            </a:r>
            <a:r>
              <a:rPr lang="en-US" dirty="0" smtClean="0"/>
              <a:t> </a:t>
            </a:r>
            <a:r>
              <a:rPr lang="en-US" dirty="0" err="1" smtClean="0"/>
              <a:t>naam</a:t>
            </a:r>
            <a:r>
              <a:rPr lang="en-US" dirty="0" smtClean="0"/>
              <a:t> National Abilympics Association of India </a:t>
            </a:r>
            <a:r>
              <a:rPr lang="en-US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Bharat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manyata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prapt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sanstha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Divyangjanon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in Abilympics skill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aayojan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NAAI </a:t>
            </a:r>
            <a:r>
              <a:rPr lang="en-US" baseline="0" dirty="0" err="1" smtClean="0"/>
              <a:t>poore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desh</a:t>
            </a:r>
            <a:r>
              <a:rPr lang="en-US" baseline="0" dirty="0" smtClean="0"/>
              <a:t> se best talent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select </a:t>
            </a:r>
            <a:r>
              <a:rPr lang="en-US" baseline="0" dirty="0" err="1" smtClean="0"/>
              <a:t>karti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bharat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antar-rashtriya</a:t>
            </a:r>
            <a:r>
              <a:rPr lang="en-US" baseline="0" dirty="0" smtClean="0"/>
              <a:t> star par </a:t>
            </a:r>
            <a:r>
              <a:rPr lang="en-IN" dirty="0" err="1" smtClean="0"/>
              <a:t>pratinidhitv</a:t>
            </a:r>
            <a:r>
              <a:rPr lang="en-IN" dirty="0" smtClean="0"/>
              <a:t> </a:t>
            </a:r>
            <a:r>
              <a:rPr lang="en-IN" dirty="0" err="1" smtClean="0"/>
              <a:t>karte</a:t>
            </a:r>
            <a:r>
              <a:rPr lang="en-IN" dirty="0" smtClean="0"/>
              <a:t> </a:t>
            </a:r>
            <a:r>
              <a:rPr lang="en-IN" dirty="0" err="1" smtClean="0"/>
              <a:t>hain</a:t>
            </a:r>
            <a:r>
              <a:rPr lang="en-IN" dirty="0" smtClean="0"/>
              <a:t> </a:t>
            </a:r>
            <a:r>
              <a:rPr lang="en-IN" dirty="0" err="1" smtClean="0"/>
              <a:t>vibhinn</a:t>
            </a:r>
            <a:r>
              <a:rPr lang="en-IN" dirty="0" smtClean="0"/>
              <a:t> skill </a:t>
            </a:r>
            <a:r>
              <a:rPr lang="en-IN" dirty="0" err="1" smtClean="0"/>
              <a:t>shreneiyon</a:t>
            </a:r>
            <a:r>
              <a:rPr lang="en-IN" dirty="0" smtClean="0"/>
              <a:t> </a:t>
            </a:r>
            <a:r>
              <a:rPr lang="en-IN" dirty="0" err="1" smtClean="0"/>
              <a:t>mein</a:t>
            </a:r>
            <a:r>
              <a:rPr lang="en-IN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pratiyagitiaon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liye</a:t>
            </a:r>
            <a:r>
              <a:rPr lang="en-US" dirty="0" smtClean="0"/>
              <a:t> </a:t>
            </a:r>
            <a:r>
              <a:rPr lang="en-US" dirty="0" err="1" smtClean="0"/>
              <a:t>hindustan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kone</a:t>
            </a:r>
            <a:r>
              <a:rPr lang="en-US" dirty="0" smtClean="0"/>
              <a:t> se </a:t>
            </a:r>
            <a:r>
              <a:rPr lang="en-US" dirty="0" err="1" smtClean="0"/>
              <a:t>chae</a:t>
            </a:r>
            <a:r>
              <a:rPr lang="en-US" dirty="0" smtClean="0"/>
              <a:t> </a:t>
            </a:r>
            <a:r>
              <a:rPr lang="en-US" dirty="0" err="1" smtClean="0"/>
              <a:t>weh</a:t>
            </a:r>
            <a:r>
              <a:rPr lang="en-US" dirty="0" smtClean="0"/>
              <a:t> </a:t>
            </a:r>
            <a:r>
              <a:rPr lang="en-US" dirty="0" err="1" smtClean="0"/>
              <a:t>gramin</a:t>
            </a:r>
            <a:r>
              <a:rPr lang="en-US" dirty="0" smtClean="0"/>
              <a:t> </a:t>
            </a:r>
            <a:r>
              <a:rPr lang="en-US" dirty="0" err="1" smtClean="0"/>
              <a:t>shetra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sheri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shetre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divyanjan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sabhi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amantrit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pehle</a:t>
            </a:r>
            <a:r>
              <a:rPr lang="en-US" baseline="0" dirty="0" smtClean="0"/>
              <a:t> state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regional level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partigitaon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winner </a:t>
            </a:r>
            <a:r>
              <a:rPr lang="en-US" baseline="0" dirty="0" err="1" smtClean="0"/>
              <a:t>phir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rashtriya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national level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6D397-4778-4431-91A3-A030831E8B4E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pratiyoitaon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bhaag</a:t>
            </a:r>
            <a:r>
              <a:rPr lang="en-US" dirty="0" smtClean="0"/>
              <a:t> </a:t>
            </a:r>
            <a:r>
              <a:rPr lang="en-US" dirty="0" err="1" smtClean="0"/>
              <a:t>lene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liye</a:t>
            </a:r>
            <a:r>
              <a:rPr lang="en-US" dirty="0" smtClean="0"/>
              <a:t>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zaroori</a:t>
            </a:r>
            <a:r>
              <a:rPr lang="en-US" dirty="0" smtClean="0"/>
              <a:t> ha-I</a:t>
            </a:r>
            <a:r>
              <a:rPr lang="en-US" baseline="0" dirty="0" smtClean="0"/>
              <a:t> – 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Yeh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prtiyogitaen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divyangjano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Ichhuk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divyangjanon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paas</a:t>
            </a:r>
            <a:r>
              <a:rPr lang="en-US" baseline="0" dirty="0" smtClean="0"/>
              <a:t> online registration </a:t>
            </a:r>
            <a:r>
              <a:rPr lang="en-US" baseline="0" dirty="0" err="1" smtClean="0"/>
              <a:t>karane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smamay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prmanit</a:t>
            </a:r>
            <a:r>
              <a:rPr lang="en-US" baseline="0" dirty="0" smtClean="0"/>
              <a:t> Medical </a:t>
            </a:r>
            <a:r>
              <a:rPr lang="en-US" baseline="0" dirty="0" err="1" smtClean="0"/>
              <a:t>sanstha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prapt</a:t>
            </a:r>
            <a:r>
              <a:rPr lang="en-US" baseline="0" dirty="0" smtClean="0"/>
              <a:t> Disability certificate </a:t>
            </a:r>
            <a:r>
              <a:rPr lang="en-US" baseline="0" dirty="0" err="1" smtClean="0"/>
              <a:t>lagana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zaroori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2. Jo </a:t>
            </a:r>
            <a:r>
              <a:rPr lang="en-US" baseline="0" dirty="0" err="1" smtClean="0"/>
              <a:t>divyangjan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apna</a:t>
            </a:r>
            <a:r>
              <a:rPr lang="en-US" baseline="0" dirty="0" smtClean="0"/>
              <a:t> online registration </a:t>
            </a:r>
            <a:r>
              <a:rPr lang="en-US" baseline="0" dirty="0" err="1" smtClean="0"/>
              <a:t>karana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chahte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ummrr</a:t>
            </a:r>
            <a:r>
              <a:rPr lang="en-US" baseline="0" dirty="0" smtClean="0"/>
              <a:t> us </a:t>
            </a:r>
            <a:r>
              <a:rPr lang="en-US" baseline="0" dirty="0" err="1" smtClean="0"/>
              <a:t>samay</a:t>
            </a:r>
            <a:r>
              <a:rPr lang="en-US" baseline="0" dirty="0" smtClean="0"/>
              <a:t> 18-35 </a:t>
            </a:r>
            <a:r>
              <a:rPr lang="en-US" baseline="0" dirty="0" err="1" smtClean="0"/>
              <a:t>saal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beech hi </a:t>
            </a:r>
            <a:r>
              <a:rPr lang="en-US" baseline="0" dirty="0" err="1" smtClean="0"/>
              <a:t>honi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chahiye</a:t>
            </a:r>
            <a:r>
              <a:rPr lang="en-US" baseline="0" dirty="0" smtClean="0"/>
              <a:t>.</a:t>
            </a:r>
          </a:p>
          <a:p>
            <a:pPr marL="228600" indent="-228600">
              <a:buNone/>
            </a:pPr>
            <a:r>
              <a:rPr lang="en-US" baseline="0" dirty="0" smtClean="0"/>
              <a:t>3. In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register </a:t>
            </a:r>
            <a:r>
              <a:rPr lang="en-US" baseline="0" dirty="0" err="1" smtClean="0"/>
              <a:t>karne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bhaag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eductaional</a:t>
            </a:r>
            <a:r>
              <a:rPr lang="en-US" baseline="0" dirty="0" smtClean="0"/>
              <a:t> qualification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zarorat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nahin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parantu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unhe</a:t>
            </a:r>
            <a:r>
              <a:rPr lang="en-US" baseline="0" dirty="0" smtClean="0"/>
              <a:t> basic </a:t>
            </a:r>
            <a:r>
              <a:rPr lang="en-US" baseline="0" dirty="0" err="1" smtClean="0"/>
              <a:t>hindi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cheeze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samahne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shamta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chahiye</a:t>
            </a:r>
            <a:r>
              <a:rPr lang="en-US" baseline="0" dirty="0" smtClean="0"/>
              <a:t>/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err="1" smtClean="0"/>
              <a:t>Adhil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jaankari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hamar</a:t>
            </a:r>
            <a:r>
              <a:rPr lang="en-US" baseline="0" dirty="0" smtClean="0"/>
              <a:t> website – www.abilympicsindia.org </a:t>
            </a:r>
            <a:r>
              <a:rPr lang="en-US" baseline="0" dirty="0" err="1" smtClean="0"/>
              <a:t>dekh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sakte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</a:p>
          <a:p>
            <a:pPr marL="228600" indent="-22860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6D397-4778-4431-91A3-A030831E8B4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Events</a:t>
            </a:r>
            <a:r>
              <a:rPr lang="en-US" baseline="0" dirty="0" smtClean="0"/>
              <a:t> –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NAAI </a:t>
            </a:r>
            <a:r>
              <a:rPr lang="en-US" baseline="0" dirty="0" err="1" smtClean="0"/>
              <a:t>abtak</a:t>
            </a:r>
            <a:r>
              <a:rPr lang="en-US" baseline="0" dirty="0" smtClean="0"/>
              <a:t> char International Abilympics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bhaag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chuka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– India, Japan, South Korea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France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aayojit</a:t>
            </a:r>
            <a:r>
              <a:rPr lang="en-US" baseline="0" dirty="0" smtClean="0"/>
              <a:t> ho </a:t>
            </a:r>
            <a:r>
              <a:rPr lang="en-US" baseline="0" dirty="0" err="1" smtClean="0"/>
              <a:t>chuki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NAAI nein 2016 se 8 regional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2 National Abilympics skill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aayojan</a:t>
            </a:r>
            <a:r>
              <a:rPr lang="en-US" baseline="0" dirty="0" smtClean="0"/>
              <a:t> 20 skill categories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ICT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Computers, Arts &amp; Crafts, Services, Food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Industry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Agli</a:t>
            </a:r>
            <a:r>
              <a:rPr lang="en-US" baseline="0" dirty="0" smtClean="0"/>
              <a:t> International </a:t>
            </a:r>
            <a:r>
              <a:rPr lang="en-US" baseline="0" dirty="0" err="1" smtClean="0"/>
              <a:t>Pratiyogita</a:t>
            </a:r>
            <a:r>
              <a:rPr lang="en-US" baseline="0" dirty="0" smtClean="0"/>
              <a:t> 2021, Moscow, </a:t>
            </a:r>
            <a:r>
              <a:rPr lang="en-US" baseline="0" dirty="0" err="1" smtClean="0"/>
              <a:t>Rusia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aayojit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jisme</a:t>
            </a:r>
            <a:r>
              <a:rPr lang="en-US" baseline="0" dirty="0" smtClean="0"/>
              <a:t> NAAI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selected </a:t>
            </a:r>
            <a:r>
              <a:rPr lang="en-US" baseline="0" dirty="0" err="1" smtClean="0"/>
              <a:t>Divyangjan</a:t>
            </a:r>
            <a:r>
              <a:rPr lang="en-US" baseline="0" dirty="0" smtClean="0"/>
              <a:t>, Bharat ka </a:t>
            </a:r>
            <a:r>
              <a:rPr lang="en-US" baseline="0" dirty="0" err="1" smtClean="0"/>
              <a:t>pratinidtv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karenge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6D397-4778-4431-91A3-A030831E8B4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3BE7B6-8357-4811-AE19-20B0B618157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996BA3-88F2-4633-8591-C48E94DE565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57166"/>
            <a:ext cx="7772400" cy="10001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NAAI Overview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57298"/>
            <a:ext cx="8136904" cy="3871902"/>
          </a:xfrm>
        </p:spPr>
        <p:txBody>
          <a:bodyPr>
            <a:normAutofit/>
          </a:bodyPr>
          <a:lstStyle/>
          <a:p>
            <a:pPr algn="l"/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Abilympics is a combination of two words ‘Abilities’ and ‘Olympics’.  It refers to vocational skill competitions for persons with disabilities (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PwD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) to provide them an opportunity to showcase their talent in vocational skills. </a:t>
            </a:r>
          </a:p>
          <a:p>
            <a:pPr algn="l"/>
            <a:endParaRPr lang="en-IN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l"/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Abilympics aims at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generating greater public awareness about the skills, potential and abilities of 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Divyangjan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) and contribution they can make to the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society, leading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to increased opportunities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for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skill enhancement and prospects of sustainable employment for </a:t>
            </a:r>
            <a:r>
              <a:rPr lang="en-IN" sz="2800" dirty="0" err="1" smtClean="0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en-IN" sz="28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NAAI refers to National 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Abilympic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Association of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India, is a nodal agency in India to organize Abilympics competitions for </a:t>
            </a:r>
            <a:r>
              <a:rPr lang="en-IN" sz="2800" dirty="0" err="1" smtClean="0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endParaRPr lang="hi-IN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IN" sz="9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NAAI screens best talent across nation in selected skill categories and represent India in International Abilympics Competition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hi-IN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IN" sz="9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To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reach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and register maximum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number of 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at rural, state and regional level, NAAI organizes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regional events and winners of the same compete in National Abilympics competition.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About NAAI -</a:t>
            </a:r>
            <a:endParaRPr lang="en-IN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N" sz="2800" b="1" dirty="0">
                <a:latin typeface="Arabic Typesetting" pitchFamily="66" charset="-78"/>
                <a:cs typeface="Arabic Typesetting" pitchFamily="66" charset="-78"/>
              </a:rPr>
              <a:t>Disability –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Competition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are open to persons with all types of disabilities.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Participants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are required to produce valid disability certificate issued by the competent Medical Authority at the time of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online registration.</a:t>
            </a:r>
            <a:endParaRPr lang="en-IN" sz="28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IN" sz="2800" b="1" dirty="0">
                <a:latin typeface="Arabic Typesetting" pitchFamily="66" charset="-78"/>
                <a:cs typeface="Arabic Typesetting" pitchFamily="66" charset="-78"/>
              </a:rPr>
              <a:t>Age Group –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IN" sz="2800" dirty="0" err="1" smtClean="0">
                <a:latin typeface="Arabic Typesetting" pitchFamily="66" charset="-78"/>
                <a:cs typeface="Arabic Typesetting" pitchFamily="66" charset="-78"/>
              </a:rPr>
              <a:t>PwD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candidates must be between 18 to 35 years age group. 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He/She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must have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attained minimum age on the start date of regional competition. The 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participants are required to furnish valid proof of age at the time of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online registration. </a:t>
            </a:r>
            <a:endParaRPr lang="en-IN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2800" b="1" dirty="0">
                <a:latin typeface="Arabic Typesetting" pitchFamily="66" charset="-78"/>
                <a:cs typeface="Arabic Typesetting" pitchFamily="66" charset="-78"/>
              </a:rPr>
              <a:t>Educational Qualification –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IN" sz="2800" dirty="0" err="1">
                <a:latin typeface="Arabic Typesetting" pitchFamily="66" charset="-78"/>
                <a:cs typeface="Arabic Typesetting" pitchFamily="66" charset="-78"/>
              </a:rPr>
              <a:t>PwD</a:t>
            </a:r>
            <a:r>
              <a:rPr lang="en-IN" sz="2800" dirty="0">
                <a:latin typeface="Arabic Typesetting" pitchFamily="66" charset="-78"/>
                <a:cs typeface="Arabic Typesetting" pitchFamily="66" charset="-78"/>
              </a:rPr>
              <a:t> participants from any educational background are encouraged to 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apply, but they should be able to </a:t>
            </a:r>
            <a:r>
              <a:rPr lang="en-IN" sz="2800" dirty="0" err="1" smtClean="0">
                <a:latin typeface="Arabic Typesetting" pitchFamily="66" charset="-78"/>
                <a:cs typeface="Arabic Typesetting" pitchFamily="66" charset="-78"/>
              </a:rPr>
              <a:t>undertand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 instructions in basic English and Hindi</a:t>
            </a:r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2800" dirty="0" smtClean="0">
                <a:latin typeface="Arabic Typesetting" pitchFamily="66" charset="-78"/>
                <a:cs typeface="Arabic Typesetting" pitchFamily="66" charset="-78"/>
              </a:rPr>
              <a:t>For more details please visit our Website – www.abilympicsindia.org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IN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Selection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criteria of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wDs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IN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Previously NAAI has participated in 4 International Abilympics held in India, Japan, South Korea and </a:t>
            </a:r>
            <a:r>
              <a:rPr lang="en-US" sz="3600" dirty="0">
                <a:latin typeface="Arabic Typesetting" pitchFamily="66" charset="-78"/>
                <a:cs typeface="Arabic Typesetting" pitchFamily="66" charset="-78"/>
              </a:rPr>
              <a:t>F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rance.</a:t>
            </a:r>
            <a:endParaRPr lang="en-IN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Successfully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organized </a:t>
            </a:r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8 Regional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and </a:t>
            </a:r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2 National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skill competitions under ICT, Crafts, Services, Food and Industry skill trades, having 20 sub-skill categories in 2018 and </a:t>
            </a:r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2019, since 2016.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Next International scheduled in Moscow, Russia, 2021, where selected NAAI </a:t>
            </a:r>
            <a:r>
              <a:rPr lang="en-US" sz="3600" dirty="0" err="1" smtClean="0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 will be representing India.</a:t>
            </a:r>
            <a:endParaRPr lang="en-IN" sz="3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Events 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4800" dirty="0" smtClean="0">
                <a:latin typeface="Andalus" pitchFamily="18" charset="-78"/>
              </a:rPr>
              <a:t>Thank You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1378</TotalTime>
  <Words>754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NAAI Overview</vt:lpstr>
      <vt:lpstr>About NAAI -</vt:lpstr>
      <vt:lpstr>Selection criteria of PwDs </vt:lpstr>
      <vt:lpstr>Events 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NAAI Overview</dc:title>
  <dc:creator>Kanika</dc:creator>
  <cp:lastModifiedBy>win</cp:lastModifiedBy>
  <cp:revision>43</cp:revision>
  <dcterms:created xsi:type="dcterms:W3CDTF">2020-11-19T07:13:55Z</dcterms:created>
  <dcterms:modified xsi:type="dcterms:W3CDTF">2020-11-24T04:46:40Z</dcterms:modified>
</cp:coreProperties>
</file>