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DFF7-952C-4443-AA46-35BFAD6C1084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CBDC5-F16D-43F6-911F-0FB934225B2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Page designing</a:t>
            </a:r>
            <a:r>
              <a:rPr lang="en-US" baseline="0" dirty="0" smtClean="0"/>
              <a:t> –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 category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participant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seemit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nirdharit</a:t>
            </a:r>
            <a:r>
              <a:rPr lang="en-US" baseline="0" dirty="0" smtClean="0"/>
              <a:t> criteria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theme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antargat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ek</a:t>
            </a:r>
            <a:r>
              <a:rPr lang="en-US" baseline="0" dirty="0" smtClean="0"/>
              <a:t> website </a:t>
            </a:r>
            <a:r>
              <a:rPr lang="en-US" baseline="0" dirty="0" err="1" smtClean="0"/>
              <a:t>tayar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Isme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vibhinn</a:t>
            </a:r>
            <a:r>
              <a:rPr lang="en-US" baseline="0" dirty="0" smtClean="0"/>
              <a:t> computer </a:t>
            </a:r>
            <a:r>
              <a:rPr lang="en-US" baseline="0" dirty="0" err="1" smtClean="0"/>
              <a:t>softwares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Modern </a:t>
            </a:r>
            <a:r>
              <a:rPr lang="en-US" baseline="0" dirty="0" err="1" smtClean="0"/>
              <a:t>Librarries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anya</a:t>
            </a:r>
            <a:r>
              <a:rPr lang="en-US" baseline="0" dirty="0" smtClean="0"/>
              <a:t> framework </a:t>
            </a:r>
            <a:r>
              <a:rPr lang="en-US" baseline="0" dirty="0" err="1" smtClean="0"/>
              <a:t>jaise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Bootstrap, </a:t>
            </a:r>
            <a:r>
              <a:rPr lang="en-US" baseline="0" dirty="0" err="1" smtClean="0"/>
              <a:t>Jquery</a:t>
            </a:r>
            <a:r>
              <a:rPr lang="en-US" baseline="0" dirty="0" smtClean="0"/>
              <a:t>, HTML code, </a:t>
            </a:r>
            <a:r>
              <a:rPr lang="en-US" baseline="0" dirty="0" err="1" smtClean="0"/>
              <a:t>ityadi</a:t>
            </a:r>
            <a:r>
              <a:rPr lang="en-US" baseline="0" dirty="0" smtClean="0"/>
              <a:t> ka </a:t>
            </a:r>
            <a:r>
              <a:rPr lang="en-US" baseline="0" dirty="0" err="1" smtClean="0"/>
              <a:t>istmal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Dress Banana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silna</a:t>
            </a:r>
            <a:r>
              <a:rPr lang="en-US" dirty="0" smtClean="0"/>
              <a:t> –</a:t>
            </a:r>
          </a:p>
          <a:p>
            <a:endParaRPr lang="en-US" dirty="0" smtClean="0"/>
          </a:p>
          <a:p>
            <a:r>
              <a:rPr lang="en-US" dirty="0" err="1" smtClean="0"/>
              <a:t>Isme</a:t>
            </a:r>
            <a:r>
              <a:rPr lang="en-US" dirty="0" smtClean="0"/>
              <a:t> me 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diye</a:t>
            </a:r>
            <a:r>
              <a:rPr lang="en-US" dirty="0" smtClean="0"/>
              <a:t> hue design </a:t>
            </a:r>
            <a:r>
              <a:rPr lang="en-US" dirty="0" err="1" smtClean="0"/>
              <a:t>ki</a:t>
            </a:r>
            <a:r>
              <a:rPr lang="en-US" dirty="0" smtClean="0"/>
              <a:t> ladies dress </a:t>
            </a:r>
            <a:r>
              <a:rPr lang="en-US" dirty="0" err="1" smtClean="0"/>
              <a:t>jaise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kurti</a:t>
            </a:r>
            <a:r>
              <a:rPr lang="en-US" dirty="0" smtClean="0"/>
              <a:t>, tops, </a:t>
            </a:r>
            <a:r>
              <a:rPr lang="en-US" dirty="0" err="1" smtClean="0"/>
              <a:t>aur</a:t>
            </a:r>
            <a:r>
              <a:rPr lang="en-US" dirty="0" smtClean="0"/>
              <a:t> </a:t>
            </a:r>
            <a:r>
              <a:rPr lang="en-US" dirty="0" err="1" smtClean="0"/>
              <a:t>anyapehle</a:t>
            </a:r>
            <a:r>
              <a:rPr lang="en-US" dirty="0" smtClean="0"/>
              <a:t> paper pattern </a:t>
            </a:r>
            <a:r>
              <a:rPr lang="en-US" dirty="0" err="1" smtClean="0"/>
              <a:t>karke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silai</a:t>
            </a:r>
            <a:r>
              <a:rPr lang="en-US" baseline="0" dirty="0" smtClean="0"/>
              <a:t> machine par </a:t>
            </a:r>
            <a:r>
              <a:rPr lang="en-US" baseline="0" dirty="0" err="1" smtClean="0"/>
              <a:t>poori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diye</a:t>
            </a:r>
            <a:r>
              <a:rPr lang="en-US" baseline="0" dirty="0" smtClean="0"/>
              <a:t> hue time limit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andar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Tailoring –</a:t>
            </a:r>
          </a:p>
          <a:p>
            <a:endParaRPr lang="en-US" dirty="0" smtClean="0"/>
          </a:p>
          <a:p>
            <a:r>
              <a:rPr lang="en-US" dirty="0" smtClean="0"/>
              <a:t>Is skill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antargat</a:t>
            </a:r>
            <a:r>
              <a:rPr lang="en-US" dirty="0" smtClean="0"/>
              <a:t> 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mens</a:t>
            </a:r>
            <a:r>
              <a:rPr lang="en-US" dirty="0" smtClean="0"/>
              <a:t> outfit </a:t>
            </a:r>
            <a:r>
              <a:rPr lang="en-US" dirty="0" err="1" smtClean="0"/>
              <a:t>yani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purush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dress </a:t>
            </a:r>
            <a:r>
              <a:rPr lang="en-US" baseline="0" dirty="0" err="1" smtClean="0"/>
              <a:t>tayar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silna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jaise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Waost</a:t>
            </a:r>
            <a:r>
              <a:rPr lang="en-US" baseline="0" dirty="0" smtClean="0"/>
              <a:t> coat, jackets, T-Shirts, </a:t>
            </a:r>
            <a:r>
              <a:rPr lang="en-US" baseline="0" dirty="0" err="1" smtClean="0"/>
              <a:t>ityadi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hui</a:t>
            </a:r>
            <a:r>
              <a:rPr lang="en-US" baseline="0" dirty="0" smtClean="0"/>
              <a:t> drawing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anusar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Iska</a:t>
            </a:r>
            <a:r>
              <a:rPr lang="en-US" baseline="0" dirty="0" smtClean="0"/>
              <a:t> pattern </a:t>
            </a:r>
            <a:r>
              <a:rPr lang="en-US" baseline="0" dirty="0" err="1" smtClean="0"/>
              <a:t>bhi</a:t>
            </a:r>
            <a:r>
              <a:rPr lang="en-US" baseline="0" dirty="0" smtClean="0"/>
              <a:t> banana </a:t>
            </a:r>
            <a:r>
              <a:rPr lang="en-US" baseline="0" dirty="0" err="1" smtClean="0"/>
              <a:t>aavashyak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dress </a:t>
            </a:r>
            <a:r>
              <a:rPr lang="en-US" baseline="0" dirty="0" err="1" smtClean="0"/>
              <a:t>silne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pehle</a:t>
            </a:r>
            <a:r>
              <a:rPr lang="en-US" baseline="0" dirty="0" smtClean="0"/>
              <a:t>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Jwellery</a:t>
            </a:r>
            <a:r>
              <a:rPr lang="en-US" dirty="0" smtClean="0"/>
              <a:t> Banana –</a:t>
            </a:r>
          </a:p>
          <a:p>
            <a:endParaRPr lang="en-US" dirty="0" smtClean="0"/>
          </a:p>
          <a:p>
            <a:r>
              <a:rPr lang="en-US" dirty="0" err="1" smtClean="0"/>
              <a:t>Isme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hui</a:t>
            </a:r>
            <a:r>
              <a:rPr lang="en-US" dirty="0" smtClean="0"/>
              <a:t> drawing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anusar</a:t>
            </a:r>
            <a:r>
              <a:rPr lang="en-US" dirty="0" smtClean="0"/>
              <a:t> silver piece </a:t>
            </a:r>
            <a:r>
              <a:rPr lang="en-US" dirty="0" err="1" smtClean="0"/>
              <a:t>ya</a:t>
            </a:r>
            <a:r>
              <a:rPr lang="en-US" dirty="0" smtClean="0"/>
              <a:t> brass piece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koi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pendeant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tayar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isme</a:t>
            </a:r>
            <a:r>
              <a:rPr lang="en-US" baseline="0" dirty="0" smtClean="0"/>
              <a:t> soldering, polishing, filing </a:t>
            </a:r>
            <a:r>
              <a:rPr lang="en-US" baseline="0" dirty="0" err="1" smtClean="0"/>
              <a:t>diye</a:t>
            </a:r>
            <a:r>
              <a:rPr lang="en-US" baseline="0" dirty="0" smtClean="0"/>
              <a:t> hue </a:t>
            </a:r>
            <a:r>
              <a:rPr lang="en-US" baseline="0" dirty="0" err="1" smtClean="0"/>
              <a:t>maapdandon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anusar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padthi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endParaRPr lang="en-US" baseline="0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Phoolon</a:t>
            </a:r>
            <a:r>
              <a:rPr lang="en-US" dirty="0" smtClean="0"/>
              <a:t> ka arrangement –</a:t>
            </a:r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err="1" smtClean="0"/>
              <a:t>pratiyogita</a:t>
            </a:r>
            <a:r>
              <a:rPr lang="en-US" dirty="0" smtClean="0"/>
              <a:t> </a:t>
            </a:r>
            <a:r>
              <a:rPr lang="en-US" dirty="0" err="1" smtClean="0"/>
              <a:t>mein</a:t>
            </a:r>
            <a:r>
              <a:rPr lang="en-US" dirty="0" smtClean="0"/>
              <a:t> </a:t>
            </a:r>
            <a:r>
              <a:rPr lang="en-US" dirty="0" err="1" smtClean="0"/>
              <a:t>diye</a:t>
            </a:r>
            <a:r>
              <a:rPr lang="en-US" dirty="0" smtClean="0"/>
              <a:t> hue </a:t>
            </a:r>
            <a:r>
              <a:rPr lang="en-US" dirty="0" err="1" smtClean="0"/>
              <a:t>vibhinn</a:t>
            </a:r>
            <a:r>
              <a:rPr lang="en-US" dirty="0" smtClean="0"/>
              <a:t> </a:t>
            </a:r>
            <a:r>
              <a:rPr lang="en-US" dirty="0" err="1" smtClean="0"/>
              <a:t>prakara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phhol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pattiyon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dandiyon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rachnamatk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shamta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aadhar</a:t>
            </a:r>
            <a:r>
              <a:rPr lang="en-US" baseline="0" dirty="0" smtClean="0"/>
              <a:t> se bouquet, </a:t>
            </a:r>
            <a:r>
              <a:rPr lang="en-US" baseline="0" dirty="0" err="1" smtClean="0"/>
              <a:t>malain</a:t>
            </a:r>
            <a:r>
              <a:rPr lang="en-US" baseline="0" dirty="0" smtClean="0"/>
              <a:t>, table decoration, wall decoration, hangings </a:t>
            </a:r>
            <a:r>
              <a:rPr lang="en-US" baseline="0" dirty="0" err="1" smtClean="0"/>
              <a:t>ityadi</a:t>
            </a:r>
            <a:r>
              <a:rPr lang="en-US" baseline="0" dirty="0" smtClean="0"/>
              <a:t> banana </a:t>
            </a:r>
            <a:r>
              <a:rPr lang="en-US" baseline="0" dirty="0" err="1" smtClean="0"/>
              <a:t>hota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Embroidery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Kadai</a:t>
            </a:r>
            <a:r>
              <a:rPr lang="en-US" baseline="0" dirty="0" smtClean="0"/>
              <a:t> –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Diye</a:t>
            </a:r>
            <a:r>
              <a:rPr lang="en-US" baseline="0" dirty="0" smtClean="0"/>
              <a:t> hue </a:t>
            </a:r>
            <a:r>
              <a:rPr lang="en-US" baseline="0" dirty="0" err="1" smtClean="0"/>
              <a:t>kapade</a:t>
            </a:r>
            <a:r>
              <a:rPr lang="en-US" baseline="0" dirty="0" smtClean="0"/>
              <a:t> par </a:t>
            </a:r>
            <a:r>
              <a:rPr lang="en-US" baseline="0" dirty="0" err="1" smtClean="0"/>
              <a:t>vibhinn</a:t>
            </a:r>
            <a:r>
              <a:rPr lang="en-US" baseline="0" dirty="0" smtClean="0"/>
              <a:t> stitches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madhyam</a:t>
            </a:r>
            <a:r>
              <a:rPr lang="en-US" baseline="0" dirty="0" smtClean="0"/>
              <a:t> se, </a:t>
            </a:r>
            <a:r>
              <a:rPr lang="en-US" baseline="0" dirty="0" err="1" smtClean="0"/>
              <a:t>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hui</a:t>
            </a:r>
            <a:r>
              <a:rPr lang="en-US" baseline="0" dirty="0" smtClean="0"/>
              <a:t> drawing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anusar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kadai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Hairdressing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baal</a:t>
            </a:r>
            <a:r>
              <a:rPr lang="en-US" baseline="0" dirty="0" smtClean="0"/>
              <a:t> banana –</a:t>
            </a:r>
          </a:p>
          <a:p>
            <a:r>
              <a:rPr lang="en-US" baseline="0" dirty="0" smtClean="0"/>
              <a:t>Is skill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ladies ka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gents ka, </a:t>
            </a:r>
            <a:r>
              <a:rPr lang="en-US" baseline="0" dirty="0" err="1" smtClean="0"/>
              <a:t>apni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rachnatmak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sooch</a:t>
            </a:r>
            <a:r>
              <a:rPr lang="en-US" baseline="0" dirty="0" smtClean="0"/>
              <a:t> se cutting, styling </a:t>
            </a:r>
            <a:r>
              <a:rPr lang="en-US" baseline="0" dirty="0" err="1" smtClean="0"/>
              <a:t>karna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jaise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ladies ka </a:t>
            </a:r>
            <a:r>
              <a:rPr lang="en-US" baseline="0" dirty="0" err="1" smtClean="0"/>
              <a:t>shaadi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hairt</a:t>
            </a:r>
            <a:r>
              <a:rPr lang="en-US" baseline="0" dirty="0" smtClean="0"/>
              <a:t> style,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prakar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styles.</a:t>
            </a:r>
          </a:p>
          <a:p>
            <a:r>
              <a:rPr lang="en-US" baseline="0" dirty="0" smtClean="0"/>
              <a:t>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Outdoor Photography –</a:t>
            </a:r>
          </a:p>
          <a:p>
            <a:endParaRPr lang="en-US" dirty="0" smtClean="0"/>
          </a:p>
          <a:p>
            <a:r>
              <a:rPr lang="en-US" dirty="0" err="1" smtClean="0"/>
              <a:t>Isme</a:t>
            </a:r>
            <a:r>
              <a:rPr lang="en-US" dirty="0" smtClean="0"/>
              <a:t> </a:t>
            </a:r>
            <a:r>
              <a:rPr lang="en-US" dirty="0" err="1" smtClean="0"/>
              <a:t>apne</a:t>
            </a:r>
            <a:r>
              <a:rPr lang="en-US" dirty="0" smtClean="0"/>
              <a:t> </a:t>
            </a:r>
            <a:r>
              <a:rPr lang="en-US" dirty="0" err="1" smtClean="0"/>
              <a:t>swayam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dirty="0" smtClean="0"/>
              <a:t>digital camera se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hui</a:t>
            </a:r>
            <a:r>
              <a:rPr lang="en-US" dirty="0" smtClean="0"/>
              <a:t> theme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anusar</a:t>
            </a:r>
            <a:r>
              <a:rPr lang="en-US" dirty="0" smtClean="0"/>
              <a:t> </a:t>
            </a:r>
            <a:r>
              <a:rPr lang="en-US" dirty="0" err="1" smtClean="0"/>
              <a:t>kisi</a:t>
            </a:r>
            <a:r>
              <a:rPr lang="en-US" dirty="0" smtClean="0"/>
              <a:t> event </a:t>
            </a:r>
            <a:r>
              <a:rPr lang="en-US" dirty="0" err="1" smtClean="0"/>
              <a:t>ya</a:t>
            </a:r>
            <a:r>
              <a:rPr lang="en-US" dirty="0" smtClean="0"/>
              <a:t> outdoor </a:t>
            </a:r>
            <a:r>
              <a:rPr lang="en-US" dirty="0" err="1" smtClean="0"/>
              <a:t>gatividhi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pitograph</a:t>
            </a:r>
            <a:r>
              <a:rPr lang="en-US" dirty="0" smtClean="0"/>
              <a:t> </a:t>
            </a:r>
            <a:r>
              <a:rPr lang="en-US" dirty="0" err="1" smtClean="0"/>
              <a:t>lene</a:t>
            </a:r>
            <a:r>
              <a:rPr lang="en-US" dirty="0" smtClean="0"/>
              <a:t> </a:t>
            </a:r>
            <a:r>
              <a:rPr lang="en-US" dirty="0" err="1" smtClean="0"/>
              <a:t>hute</a:t>
            </a:r>
            <a:r>
              <a:rPr lang="en-US" dirty="0" smtClean="0"/>
              <a:t> </a:t>
            </a:r>
            <a:r>
              <a:rPr lang="en-US" dirty="0" err="1" smtClean="0"/>
              <a:t>hain</a:t>
            </a:r>
            <a:r>
              <a:rPr lang="en-US" dirty="0" smtClean="0"/>
              <a:t> </a:t>
            </a:r>
            <a:r>
              <a:rPr lang="en-US" dirty="0" err="1" smtClean="0"/>
              <a:t>aur</a:t>
            </a:r>
            <a:r>
              <a:rPr lang="en-US" dirty="0" smtClean="0"/>
              <a:t> </a:t>
            </a:r>
            <a:r>
              <a:rPr lang="en-US" dirty="0" err="1" smtClean="0"/>
              <a:t>uske</a:t>
            </a:r>
            <a:r>
              <a:rPr lang="en-US" dirty="0" smtClean="0"/>
              <a:t> </a:t>
            </a:r>
            <a:r>
              <a:rPr lang="en-US" dirty="0" err="1" smtClean="0"/>
              <a:t>baad</a:t>
            </a:r>
            <a:r>
              <a:rPr lang="en-US" dirty="0" smtClean="0"/>
              <a:t> computer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madhyam</a:t>
            </a:r>
            <a:r>
              <a:rPr lang="en-US" dirty="0" smtClean="0"/>
              <a:t> se </a:t>
            </a:r>
            <a:r>
              <a:rPr lang="en-US" dirty="0" err="1" smtClean="0"/>
              <a:t>sabse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achhe</a:t>
            </a:r>
            <a:r>
              <a:rPr lang="en-US" baseline="0" dirty="0" smtClean="0"/>
              <a:t> </a:t>
            </a:r>
            <a:r>
              <a:rPr lang="en-US" dirty="0" smtClean="0"/>
              <a:t>5 se 10 pictures select </a:t>
            </a:r>
            <a:r>
              <a:rPr lang="en-US" dirty="0" err="1" smtClean="0"/>
              <a:t>karne</a:t>
            </a:r>
            <a:r>
              <a:rPr lang="en-US" dirty="0" smtClean="0"/>
              <a:t> </a:t>
            </a:r>
            <a:r>
              <a:rPr lang="en-US" dirty="0" err="1" smtClean="0"/>
              <a:t>hote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Studio photography –</a:t>
            </a:r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err="1" smtClean="0"/>
              <a:t>pratiyogta</a:t>
            </a:r>
            <a:r>
              <a:rPr lang="en-US" dirty="0" smtClean="0"/>
              <a:t> </a:t>
            </a:r>
            <a:r>
              <a:rPr lang="en-US" dirty="0" err="1" smtClean="0"/>
              <a:t>mein</a:t>
            </a:r>
            <a:r>
              <a:rPr lang="en-US" dirty="0" smtClean="0"/>
              <a:t> </a:t>
            </a:r>
            <a:r>
              <a:rPr lang="en-US" dirty="0" err="1" smtClean="0"/>
              <a:t>apne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swayam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reflex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digital camera se studio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kamre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andar</a:t>
            </a:r>
            <a:r>
              <a:rPr lang="en-US" baseline="0" dirty="0" smtClean="0"/>
              <a:t> still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prtrait</a:t>
            </a:r>
            <a:r>
              <a:rPr lang="en-US" baseline="0" dirty="0" smtClean="0"/>
              <a:t> pictures </a:t>
            </a:r>
            <a:r>
              <a:rPr lang="en-US" baseline="0" dirty="0" err="1" smtClean="0"/>
              <a:t>kheechni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, proper lighting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anusar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Khinchi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hui</a:t>
            </a:r>
            <a:r>
              <a:rPr lang="en-US" baseline="0" dirty="0" smtClean="0"/>
              <a:t> pictures to </a:t>
            </a:r>
            <a:r>
              <a:rPr lang="en-US" baseline="0" dirty="0" err="1" smtClean="0"/>
              <a:t>diye</a:t>
            </a:r>
            <a:r>
              <a:rPr lang="en-US" baseline="0" dirty="0" smtClean="0"/>
              <a:t> hue computer per transfer </a:t>
            </a:r>
            <a:r>
              <a:rPr lang="en-US" baseline="0" dirty="0" err="1" smtClean="0"/>
              <a:t>karke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sbase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achhi</a:t>
            </a:r>
            <a:r>
              <a:rPr lang="en-US" baseline="0" dirty="0" smtClean="0"/>
              <a:t> 5-10 pictures select </a:t>
            </a:r>
            <a:r>
              <a:rPr lang="en-US" baseline="0" dirty="0" err="1" smtClean="0"/>
              <a:t>karni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Bakery –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Diye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hue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upkarnon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samagri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nirdeshyon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anusar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cake, bread, cookies,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apni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rachnatmak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sooch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apni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reci1pe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anusar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decorate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karke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tayar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hote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hain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I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Iss</a:t>
            </a:r>
            <a:r>
              <a:rPr lang="en-US" dirty="0" smtClean="0"/>
              <a:t> </a:t>
            </a:r>
            <a:r>
              <a:rPr lang="en-US" dirty="0" err="1" smtClean="0"/>
              <a:t>pratiyogita</a:t>
            </a:r>
            <a:r>
              <a:rPr lang="en-US" dirty="0" smtClean="0"/>
              <a:t> </a:t>
            </a:r>
            <a:r>
              <a:rPr lang="en-US" dirty="0" err="1" smtClean="0"/>
              <a:t>mein</a:t>
            </a:r>
            <a:r>
              <a:rPr lang="en-US" dirty="0" smtClean="0"/>
              <a:t> </a:t>
            </a:r>
            <a:r>
              <a:rPr lang="en-US" dirty="0" err="1" smtClean="0"/>
              <a:t>diye</a:t>
            </a:r>
            <a:r>
              <a:rPr lang="en-US" baseline="0" dirty="0" smtClean="0"/>
              <a:t> hue </a:t>
            </a:r>
            <a:r>
              <a:rPr lang="en-US" baseline="0" dirty="0" err="1" smtClean="0"/>
              <a:t>sman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upkaran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smagri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vibhinn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prakar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local regional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international dishes </a:t>
            </a:r>
            <a:r>
              <a:rPr lang="en-US" baseline="0" dirty="0" err="1" smtClean="0"/>
              <a:t>banani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jaise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startes</a:t>
            </a:r>
            <a:r>
              <a:rPr lang="en-US" baseline="0" dirty="0" smtClean="0"/>
              <a:t>, main dishes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mithaiyan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 programming –</a:t>
            </a:r>
          </a:p>
          <a:p>
            <a:endParaRPr lang="en-US" dirty="0" smtClean="0"/>
          </a:p>
          <a:p>
            <a:r>
              <a:rPr lang="en-US" dirty="0" err="1" smtClean="0"/>
              <a:t>Isme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pratiyogi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vibhinn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softwares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jaise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IN" dirty="0" smtClean="0"/>
              <a:t>PHP, Code </a:t>
            </a:r>
            <a:r>
              <a:rPr lang="en-IN" dirty="0" err="1" smtClean="0"/>
              <a:t>Ignitor</a:t>
            </a:r>
            <a:r>
              <a:rPr lang="en-IN" dirty="0" smtClean="0"/>
              <a:t>, Angular JS, </a:t>
            </a:r>
            <a:r>
              <a:rPr lang="en-IN" dirty="0" err="1" smtClean="0"/>
              <a:t>Linnux</a:t>
            </a:r>
            <a:r>
              <a:rPr lang="en-IN" dirty="0" smtClean="0"/>
              <a:t>, Dreamweaver, </a:t>
            </a:r>
            <a:r>
              <a:rPr lang="en-IN" dirty="0" err="1" smtClean="0"/>
              <a:t>ityadi</a:t>
            </a:r>
            <a:r>
              <a:rPr lang="en-IN" dirty="0" smtClean="0"/>
              <a:t> </a:t>
            </a:r>
            <a:r>
              <a:rPr lang="en-IN" dirty="0" err="1" smtClean="0"/>
              <a:t>ke</a:t>
            </a:r>
            <a:r>
              <a:rPr lang="en-IN" dirty="0" smtClean="0"/>
              <a:t> </a:t>
            </a:r>
            <a:r>
              <a:rPr lang="en-IN" dirty="0" err="1" smtClean="0"/>
              <a:t>madhyam</a:t>
            </a:r>
            <a:r>
              <a:rPr lang="en-IN" baseline="0" dirty="0" smtClean="0"/>
              <a:t> se </a:t>
            </a:r>
            <a:r>
              <a:rPr lang="en-IN" baseline="0" dirty="0" err="1" smtClean="0"/>
              <a:t>ek</a:t>
            </a:r>
            <a:r>
              <a:rPr lang="en-IN" baseline="0" dirty="0" smtClean="0"/>
              <a:t> software product </a:t>
            </a:r>
            <a:r>
              <a:rPr lang="en-IN" baseline="0" dirty="0" err="1" smtClean="0"/>
              <a:t>tayar</a:t>
            </a:r>
            <a:r>
              <a:rPr lang="en-IN" baseline="0" dirty="0" smtClean="0"/>
              <a:t> </a:t>
            </a:r>
            <a:r>
              <a:rPr lang="en-IN" baseline="0" dirty="0" err="1" smtClean="0"/>
              <a:t>karna</a:t>
            </a:r>
            <a:r>
              <a:rPr lang="en-IN" baseline="0" dirty="0" smtClean="0"/>
              <a:t> </a:t>
            </a:r>
            <a:r>
              <a:rPr lang="en-IN" baseline="0" dirty="0" err="1" smtClean="0"/>
              <a:t>hota</a:t>
            </a:r>
            <a:r>
              <a:rPr lang="en-IN" baseline="0" dirty="0" smtClean="0"/>
              <a:t> </a:t>
            </a:r>
            <a:r>
              <a:rPr lang="en-IN" baseline="0" dirty="0" err="1" smtClean="0"/>
              <a:t>hai</a:t>
            </a:r>
            <a:r>
              <a:rPr lang="en-IN" baseline="0" dirty="0" smtClean="0"/>
              <a:t>, </a:t>
            </a:r>
            <a:r>
              <a:rPr lang="en-IN" baseline="0" dirty="0" err="1" smtClean="0"/>
              <a:t>aur</a:t>
            </a:r>
            <a:r>
              <a:rPr lang="en-IN" baseline="0" dirty="0" smtClean="0"/>
              <a:t> </a:t>
            </a:r>
            <a:r>
              <a:rPr lang="en-IN" baseline="0" dirty="0" err="1" smtClean="0"/>
              <a:t>uski</a:t>
            </a:r>
            <a:r>
              <a:rPr lang="en-IN" baseline="0" dirty="0" smtClean="0"/>
              <a:t> testing </a:t>
            </a:r>
            <a:r>
              <a:rPr lang="en-IN" baseline="0" dirty="0" err="1" smtClean="0"/>
              <a:t>bhi</a:t>
            </a:r>
            <a:r>
              <a:rPr lang="en-IN" baseline="0" dirty="0" smtClean="0"/>
              <a:t> </a:t>
            </a:r>
            <a:r>
              <a:rPr lang="en-IN" baseline="0" dirty="0" err="1" smtClean="0"/>
              <a:t>karke</a:t>
            </a:r>
            <a:r>
              <a:rPr lang="en-IN" baseline="0" dirty="0" smtClean="0"/>
              <a:t> </a:t>
            </a:r>
            <a:r>
              <a:rPr lang="en-IN" baseline="0" dirty="0" err="1" smtClean="0"/>
              <a:t>dihani</a:t>
            </a:r>
            <a:r>
              <a:rPr lang="en-IN" baseline="0" dirty="0" smtClean="0"/>
              <a:t> </a:t>
            </a:r>
            <a:r>
              <a:rPr lang="en-IN" baseline="0" dirty="0" err="1" smtClean="0"/>
              <a:t>hoti</a:t>
            </a:r>
            <a:r>
              <a:rPr lang="en-IN" baseline="0" dirty="0" smtClean="0"/>
              <a:t> </a:t>
            </a:r>
            <a:r>
              <a:rPr lang="en-IN" baseline="0" dirty="0" err="1" smtClean="0"/>
              <a:t>hai</a:t>
            </a:r>
            <a:r>
              <a:rPr lang="en-IN" baseline="0" dirty="0" smtClean="0"/>
              <a:t>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Restaurant Service </a:t>
            </a:r>
            <a:r>
              <a:rPr lang="en-US" dirty="0" err="1" smtClean="0"/>
              <a:t>ya</a:t>
            </a:r>
            <a:r>
              <a:rPr lang="en-US" dirty="0" smtClean="0"/>
              <a:t> Restaurant </a:t>
            </a:r>
            <a:r>
              <a:rPr lang="en-US" dirty="0" err="1" smtClean="0"/>
              <a:t>mein</a:t>
            </a:r>
            <a:r>
              <a:rPr lang="en-US" dirty="0" smtClean="0"/>
              <a:t> </a:t>
            </a:r>
            <a:r>
              <a:rPr lang="en-US" dirty="0" err="1" smtClean="0"/>
              <a:t>grahakon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en-US" dirty="0" smtClean="0"/>
              <a:t> serve </a:t>
            </a:r>
            <a:r>
              <a:rPr lang="en-US" dirty="0" err="1" smtClean="0"/>
              <a:t>karna</a:t>
            </a:r>
            <a:r>
              <a:rPr lang="en-US" dirty="0" smtClean="0"/>
              <a:t> –</a:t>
            </a:r>
          </a:p>
          <a:p>
            <a:endParaRPr lang="en-US" dirty="0" smtClean="0"/>
          </a:p>
          <a:p>
            <a:r>
              <a:rPr lang="en-US" dirty="0" smtClean="0"/>
              <a:t>Kisi restaurant</a:t>
            </a:r>
            <a:r>
              <a:rPr lang="en-US" baseline="0" dirty="0" smtClean="0"/>
              <a:t> guest k e order </a:t>
            </a:r>
            <a:r>
              <a:rPr lang="en-US" baseline="0" dirty="0" err="1" smtClean="0"/>
              <a:t>lena</a:t>
            </a:r>
            <a:r>
              <a:rPr lang="en-US" baseline="0" dirty="0" smtClean="0"/>
              <a:t>, table </a:t>
            </a:r>
            <a:r>
              <a:rPr lang="en-US" baseline="0" dirty="0" err="1" smtClean="0"/>
              <a:t>lagana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jaise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plates, cutlery, glasses </a:t>
            </a:r>
            <a:r>
              <a:rPr lang="en-US" baseline="0" dirty="0" err="1" smtClean="0"/>
              <a:t>ityadi</a:t>
            </a:r>
            <a:r>
              <a:rPr lang="en-US" baseline="0" dirty="0" smtClean="0"/>
              <a:t>, guest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order </a:t>
            </a:r>
            <a:r>
              <a:rPr lang="en-US" baseline="0" dirty="0" err="1" smtClean="0"/>
              <a:t>anusar</a:t>
            </a:r>
            <a:r>
              <a:rPr lang="en-US" baseline="0" dirty="0" smtClean="0"/>
              <a:t> serve </a:t>
            </a:r>
            <a:r>
              <a:rPr lang="en-US" baseline="0" dirty="0" err="1" smtClean="0"/>
              <a:t>karna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vibhinn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parakar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drinks </a:t>
            </a:r>
            <a:r>
              <a:rPr lang="en-US" baseline="0" dirty="0" err="1" smtClean="0"/>
              <a:t>jaise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juices, cold drinks, cocktails banana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serve </a:t>
            </a:r>
            <a:r>
              <a:rPr lang="en-US" baseline="0" dirty="0" err="1" smtClean="0"/>
              <a:t>karna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prtiyogi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chahiye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21</a:t>
            </a:fld>
            <a:endParaRPr lang="en-I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</a:t>
            </a:r>
            <a:r>
              <a:rPr lang="en-US" dirty="0" err="1" smtClean="0"/>
              <a:t>partiyogita</a:t>
            </a:r>
            <a:r>
              <a:rPr lang="en-US" dirty="0" smtClean="0"/>
              <a:t> </a:t>
            </a:r>
            <a:r>
              <a:rPr lang="en-US" dirty="0" err="1" smtClean="0"/>
              <a:t>mein</a:t>
            </a:r>
            <a:r>
              <a:rPr lang="en-US" dirty="0" smtClean="0"/>
              <a:t> </a:t>
            </a:r>
            <a:r>
              <a:rPr lang="en-US" dirty="0" err="1" smtClean="0"/>
              <a:t>apne</a:t>
            </a:r>
            <a:r>
              <a:rPr lang="en-US" dirty="0" smtClean="0"/>
              <a:t> creative ideas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sooch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anusar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hui</a:t>
            </a:r>
            <a:r>
              <a:rPr lang="en-US" baseline="0" dirty="0" smtClean="0"/>
              <a:t> theme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topic par painting </a:t>
            </a:r>
            <a:r>
              <a:rPr lang="en-US" baseline="0" dirty="0" err="1" smtClean="0"/>
              <a:t>tayar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diye</a:t>
            </a:r>
            <a:r>
              <a:rPr lang="en-US" baseline="0" dirty="0" smtClean="0"/>
              <a:t> hue canvas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drawing sheet </a:t>
            </a:r>
            <a:r>
              <a:rPr lang="en-US" baseline="0" dirty="0" err="1" smtClean="0"/>
              <a:t>pe</a:t>
            </a:r>
            <a:r>
              <a:rPr lang="en-US" baseline="0" dirty="0" smtClean="0"/>
              <a:t>, oil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water </a:t>
            </a:r>
            <a:r>
              <a:rPr lang="en-US" baseline="0" dirty="0" err="1" smtClean="0"/>
              <a:t>colours</a:t>
            </a:r>
            <a:r>
              <a:rPr lang="en-US" baseline="0" dirty="0" smtClean="0"/>
              <a:t> ka </a:t>
            </a:r>
            <a:r>
              <a:rPr lang="en-US" baseline="0" dirty="0" err="1" smtClean="0"/>
              <a:t>istemal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karke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Waste Reuse </a:t>
            </a:r>
          </a:p>
          <a:p>
            <a:endParaRPr lang="en-US" dirty="0" smtClean="0"/>
          </a:p>
          <a:p>
            <a:r>
              <a:rPr lang="en-US" dirty="0" err="1" smtClean="0"/>
              <a:t>Isma</a:t>
            </a:r>
            <a:r>
              <a:rPr lang="en-US" dirty="0" smtClean="0"/>
              <a:t> </a:t>
            </a:r>
            <a:r>
              <a:rPr lang="en-US" dirty="0" err="1" smtClean="0"/>
              <a:t>poorane</a:t>
            </a:r>
            <a:r>
              <a:rPr lang="en-US" dirty="0" smtClean="0"/>
              <a:t> </a:t>
            </a:r>
            <a:r>
              <a:rPr lang="en-US" dirty="0" err="1" smtClean="0"/>
              <a:t>pheke</a:t>
            </a:r>
            <a:r>
              <a:rPr lang="en-US" dirty="0" smtClean="0"/>
              <a:t> hue </a:t>
            </a:r>
            <a:r>
              <a:rPr lang="en-US" dirty="0" err="1" smtClean="0"/>
              <a:t>saman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waste </a:t>
            </a:r>
            <a:r>
              <a:rPr lang="en-US" dirty="0" err="1" smtClean="0"/>
              <a:t>jaise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plastic bottles, newspaper, </a:t>
            </a:r>
            <a:r>
              <a:rPr lang="en-US" dirty="0" err="1" smtClean="0"/>
              <a:t>toota</a:t>
            </a:r>
            <a:r>
              <a:rPr lang="en-US" dirty="0" smtClean="0"/>
              <a:t> </a:t>
            </a:r>
            <a:r>
              <a:rPr lang="en-US" dirty="0" err="1" smtClean="0"/>
              <a:t>kanch</a:t>
            </a:r>
            <a:r>
              <a:rPr lang="en-US" dirty="0" smtClean="0"/>
              <a:t>, cardboard </a:t>
            </a:r>
            <a:r>
              <a:rPr lang="en-US" dirty="0" err="1" smtClean="0"/>
              <a:t>ityadi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madad</a:t>
            </a:r>
            <a:r>
              <a:rPr lang="en-US" dirty="0" smtClean="0"/>
              <a:t> se </a:t>
            </a:r>
            <a:r>
              <a:rPr lang="en-US" dirty="0" err="1" smtClean="0"/>
              <a:t>kuch</a:t>
            </a:r>
            <a:r>
              <a:rPr lang="en-US" dirty="0" smtClean="0"/>
              <a:t> </a:t>
            </a:r>
            <a:r>
              <a:rPr lang="en-US" dirty="0" err="1" smtClean="0"/>
              <a:t>kaam</a:t>
            </a:r>
            <a:r>
              <a:rPr lang="en-US" dirty="0" smtClean="0"/>
              <a:t> me </a:t>
            </a:r>
            <a:r>
              <a:rPr lang="en-US" dirty="0" err="1" smtClean="0"/>
              <a:t>aane</a:t>
            </a:r>
            <a:r>
              <a:rPr lang="en-US" dirty="0" smtClean="0"/>
              <a:t> </a:t>
            </a:r>
            <a:r>
              <a:rPr lang="en-US" dirty="0" err="1" smtClean="0"/>
              <a:t>waali</a:t>
            </a:r>
            <a:r>
              <a:rPr lang="en-US" dirty="0" smtClean="0"/>
              <a:t> </a:t>
            </a:r>
            <a:r>
              <a:rPr lang="en-US" dirty="0" err="1" smtClean="0"/>
              <a:t>koi</a:t>
            </a:r>
            <a:r>
              <a:rPr lang="en-US" dirty="0" smtClean="0"/>
              <a:t> </a:t>
            </a:r>
            <a:r>
              <a:rPr lang="en-US" dirty="0" err="1" smtClean="0"/>
              <a:t>chhez</a:t>
            </a:r>
            <a:r>
              <a:rPr lang="en-US" dirty="0" smtClean="0"/>
              <a:t> </a:t>
            </a:r>
            <a:r>
              <a:rPr lang="en-US" dirty="0" err="1" smtClean="0"/>
              <a:t>banan</a:t>
            </a:r>
            <a:r>
              <a:rPr lang="en-US" dirty="0" smtClean="0"/>
              <a:t> </a:t>
            </a:r>
            <a:r>
              <a:rPr lang="en-US" dirty="0" err="1" smtClean="0"/>
              <a:t>hota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apni</a:t>
            </a:r>
            <a:r>
              <a:rPr lang="en-US" dirty="0" smtClean="0"/>
              <a:t> </a:t>
            </a:r>
            <a:r>
              <a:rPr lang="en-US" dirty="0" err="1" smtClean="0"/>
              <a:t>sochh</a:t>
            </a:r>
            <a:r>
              <a:rPr lang="en-US" dirty="0" smtClean="0"/>
              <a:t> se.</a:t>
            </a: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23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Word Processing</a:t>
            </a:r>
            <a:r>
              <a:rPr lang="en-US" baseline="0" dirty="0" smtClean="0"/>
              <a:t> –</a:t>
            </a:r>
          </a:p>
          <a:p>
            <a:r>
              <a:rPr lang="en-US" baseline="0" dirty="0" smtClean="0"/>
              <a:t>Word Processing –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 skill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MS Word 2016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nnai</a:t>
            </a:r>
            <a:r>
              <a:rPr lang="en-US" baseline="0" dirty="0" smtClean="0"/>
              <a:t> version ka </a:t>
            </a:r>
            <a:r>
              <a:rPr lang="en-US" baseline="0" dirty="0" err="1" smtClean="0"/>
              <a:t>istamal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ek</a:t>
            </a:r>
            <a:r>
              <a:rPr lang="en-US" baseline="0" dirty="0" smtClean="0"/>
              <a:t> formal document </a:t>
            </a:r>
            <a:r>
              <a:rPr lang="en-US" baseline="0" dirty="0" err="1" smtClean="0"/>
              <a:t>tayar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jisme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gaye</a:t>
            </a:r>
            <a:r>
              <a:rPr lang="en-US" baseline="0" dirty="0" smtClean="0"/>
              <a:t> content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typing, editing, pictures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tables </a:t>
            </a:r>
            <a:r>
              <a:rPr lang="en-US" baseline="0" dirty="0" err="1" smtClean="0"/>
              <a:t>lagna</a:t>
            </a:r>
            <a:r>
              <a:rPr lang="en-US" baseline="0" dirty="0" smtClean="0"/>
              <a:t>, formatting </a:t>
            </a:r>
            <a:r>
              <a:rPr lang="en-US" baseline="0" dirty="0" err="1" smtClean="0"/>
              <a:t>karna</a:t>
            </a:r>
            <a:r>
              <a:rPr lang="en-US" baseline="0" dirty="0" smtClean="0"/>
              <a:t>, bookmarks ka use </a:t>
            </a:r>
            <a:r>
              <a:rPr lang="en-US" baseline="0" dirty="0" err="1" smtClean="0"/>
              <a:t>karna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shamil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 </a:t>
            </a:r>
            <a:r>
              <a:rPr lang="en-US" dirty="0" err="1" smtClean="0"/>
              <a:t>dwara</a:t>
            </a:r>
            <a:r>
              <a:rPr lang="en-US" dirty="0" smtClean="0"/>
              <a:t> Character designing –</a:t>
            </a:r>
          </a:p>
          <a:p>
            <a:endParaRPr lang="en-US" dirty="0" smtClean="0"/>
          </a:p>
          <a:p>
            <a:r>
              <a:rPr lang="en-US" dirty="0" err="1" smtClean="0"/>
              <a:t>Isme</a:t>
            </a:r>
            <a:r>
              <a:rPr lang="en-US" dirty="0" smtClean="0"/>
              <a:t> </a:t>
            </a:r>
            <a:r>
              <a:rPr lang="en-US" dirty="0" err="1" smtClean="0"/>
              <a:t>vibhin</a:t>
            </a:r>
            <a:r>
              <a:rPr lang="en-US" dirty="0" smtClean="0"/>
              <a:t> computer </a:t>
            </a:r>
            <a:r>
              <a:rPr lang="en-US" dirty="0" err="1" smtClean="0"/>
              <a:t>softwares</a:t>
            </a:r>
            <a:r>
              <a:rPr lang="en-US" dirty="0" smtClean="0"/>
              <a:t> </a:t>
            </a:r>
            <a:r>
              <a:rPr lang="en-US" dirty="0" err="1" smtClean="0"/>
              <a:t>jaise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IN" dirty="0" smtClean="0"/>
              <a:t>Adobe Illustrator, Adobe Photoshop, Adobe After Effects,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dwara</a:t>
            </a:r>
            <a:r>
              <a:rPr lang="en-US" dirty="0" smtClean="0"/>
              <a:t> 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diye</a:t>
            </a:r>
            <a:r>
              <a:rPr lang="en-US" dirty="0" smtClean="0"/>
              <a:t> hue topic </a:t>
            </a:r>
            <a:r>
              <a:rPr lang="en-US" dirty="0" err="1" smtClean="0"/>
              <a:t>ke</a:t>
            </a:r>
            <a:r>
              <a:rPr lang="en-US" dirty="0" smtClean="0"/>
              <a:t> character </a:t>
            </a:r>
            <a:r>
              <a:rPr lang="en-US" dirty="0" err="1" smtClean="0"/>
              <a:t>banane</a:t>
            </a:r>
            <a:r>
              <a:rPr lang="en-US" dirty="0" smtClean="0"/>
              <a:t> </a:t>
            </a:r>
            <a:r>
              <a:rPr lang="en-US" dirty="0" err="1" smtClean="0"/>
              <a:t>hote</a:t>
            </a:r>
            <a:r>
              <a:rPr lang="en-US" dirty="0" smtClean="0"/>
              <a:t> </a:t>
            </a:r>
            <a:r>
              <a:rPr lang="en-US" dirty="0" err="1" smtClean="0"/>
              <a:t>hain</a:t>
            </a:r>
            <a:r>
              <a:rPr lang="en-US" dirty="0" smtClean="0"/>
              <a:t> </a:t>
            </a:r>
            <a:r>
              <a:rPr lang="en-US" dirty="0" err="1" smtClean="0"/>
              <a:t>aur</a:t>
            </a:r>
            <a:r>
              <a:rPr lang="en-US" dirty="0" smtClean="0"/>
              <a:t> </a:t>
            </a:r>
            <a:r>
              <a:rPr lang="en-US" dirty="0" err="1" smtClean="0"/>
              <a:t>uska</a:t>
            </a:r>
            <a:r>
              <a:rPr lang="en-US" baseline="0" dirty="0" smtClean="0"/>
              <a:t> animation </a:t>
            </a:r>
            <a:r>
              <a:rPr lang="en-US" baseline="0" dirty="0" err="1" smtClean="0"/>
              <a:t>bhi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hota</a:t>
            </a:r>
            <a:r>
              <a:rPr lang="en-US" baseline="0" dirty="0" smtClean="0"/>
              <a:t>. Jo </a:t>
            </a:r>
            <a:r>
              <a:rPr lang="en-US" baseline="0" dirty="0" err="1" smtClean="0"/>
              <a:t>bhi</a:t>
            </a:r>
            <a:r>
              <a:rPr lang="en-US" baseline="0" dirty="0" smtClean="0"/>
              <a:t> Charter </a:t>
            </a:r>
            <a:r>
              <a:rPr lang="en-US" baseline="0" dirty="0" err="1" smtClean="0"/>
              <a:t>baba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uska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varnan</a:t>
            </a:r>
            <a:r>
              <a:rPr lang="en-US" baseline="0" dirty="0" smtClean="0"/>
              <a:t> MS word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type </a:t>
            </a:r>
            <a:r>
              <a:rPr lang="en-US" baseline="0" dirty="0" err="1" smtClean="0"/>
              <a:t>karna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 </a:t>
            </a:r>
            <a:r>
              <a:rPr lang="en-US" dirty="0" err="1" smtClean="0"/>
              <a:t>dwara</a:t>
            </a:r>
            <a:r>
              <a:rPr lang="en-US" dirty="0" smtClean="0"/>
              <a:t> Poster designing –</a:t>
            </a:r>
          </a:p>
          <a:p>
            <a:r>
              <a:rPr lang="en-US" dirty="0" err="1" smtClean="0"/>
              <a:t>Isme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vibhinn</a:t>
            </a:r>
            <a:r>
              <a:rPr lang="en-US" baseline="0" dirty="0" smtClean="0"/>
              <a:t> computer </a:t>
            </a:r>
            <a:r>
              <a:rPr lang="en-US" baseline="0" dirty="0" err="1" smtClean="0"/>
              <a:t>softwares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dwara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jaise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IN" dirty="0" smtClean="0"/>
              <a:t>Adobe Photoshop, Adobe Illustrator, CorelDraw (2018 version </a:t>
            </a:r>
            <a:r>
              <a:rPr lang="en-IN" dirty="0" err="1" smtClean="0"/>
              <a:t>ya</a:t>
            </a:r>
            <a:r>
              <a:rPr lang="en-IN" dirty="0" smtClean="0"/>
              <a:t> latest), </a:t>
            </a:r>
            <a:r>
              <a:rPr lang="en-IN" dirty="0" err="1" smtClean="0"/>
              <a:t>di</a:t>
            </a:r>
            <a:r>
              <a:rPr lang="en-IN" dirty="0" smtClean="0"/>
              <a:t> </a:t>
            </a:r>
            <a:r>
              <a:rPr lang="en-IN" dirty="0" err="1" smtClean="0"/>
              <a:t>hui</a:t>
            </a:r>
            <a:r>
              <a:rPr lang="en-IN" dirty="0" smtClean="0"/>
              <a:t> theme par poster </a:t>
            </a:r>
            <a:r>
              <a:rPr lang="en-IN" dirty="0" err="1" smtClean="0"/>
              <a:t>tayar</a:t>
            </a:r>
            <a:r>
              <a:rPr lang="en-IN" dirty="0" smtClean="0"/>
              <a:t> </a:t>
            </a:r>
            <a:r>
              <a:rPr lang="en-IN" dirty="0" err="1" smtClean="0"/>
              <a:t>karna</a:t>
            </a:r>
            <a:r>
              <a:rPr lang="en-IN" dirty="0" smtClean="0"/>
              <a:t> </a:t>
            </a:r>
            <a:r>
              <a:rPr lang="en-IN" dirty="0" err="1" smtClean="0"/>
              <a:t>hota</a:t>
            </a:r>
            <a:r>
              <a:rPr lang="en-IN" dirty="0" smtClean="0"/>
              <a:t> A3 size ka.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Processing Basic </a:t>
            </a:r>
            <a:r>
              <a:rPr lang="en-US" dirty="0" err="1" smtClean="0"/>
              <a:t>aur</a:t>
            </a:r>
            <a:r>
              <a:rPr lang="en-US" dirty="0" smtClean="0"/>
              <a:t> Advanced –</a:t>
            </a:r>
          </a:p>
          <a:p>
            <a:r>
              <a:rPr lang="en-US" dirty="0" err="1" smtClean="0"/>
              <a:t>Isme</a:t>
            </a:r>
            <a:r>
              <a:rPr lang="en-US" baseline="0" dirty="0" smtClean="0"/>
              <a:t> MS Excel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MS Access DBMS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dwara</a:t>
            </a:r>
            <a:r>
              <a:rPr lang="en-US" baseline="0" dirty="0" smtClean="0"/>
              <a:t> data entry, analysis, reports banana, tables, graphs banana, basic formula, filter, pivot tables banana </a:t>
            </a:r>
            <a:r>
              <a:rPr lang="en-US" baseline="0" dirty="0" err="1" smtClean="0"/>
              <a:t>ityadi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karna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Desktop Publishing –</a:t>
            </a:r>
          </a:p>
          <a:p>
            <a:endParaRPr lang="en-US" dirty="0" smtClean="0"/>
          </a:p>
          <a:p>
            <a:r>
              <a:rPr lang="en-US" dirty="0" smtClean="0"/>
              <a:t>Desktop Publishing –</a:t>
            </a:r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err="1" smtClean="0"/>
              <a:t>pratiyogita</a:t>
            </a:r>
            <a:r>
              <a:rPr lang="en-US" dirty="0" smtClean="0"/>
              <a:t> </a:t>
            </a:r>
            <a:r>
              <a:rPr lang="en-US" dirty="0" err="1" smtClean="0"/>
              <a:t>mein</a:t>
            </a:r>
            <a:r>
              <a:rPr lang="en-US" dirty="0" smtClean="0"/>
              <a:t> </a:t>
            </a:r>
            <a:r>
              <a:rPr lang="en-US" dirty="0" err="1" smtClean="0"/>
              <a:t>ek</a:t>
            </a:r>
            <a:r>
              <a:rPr lang="en-US" dirty="0" smtClean="0"/>
              <a:t> graphic document </a:t>
            </a:r>
            <a:r>
              <a:rPr lang="en-US" dirty="0" err="1" smtClean="0"/>
              <a:t>jaise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kisi</a:t>
            </a:r>
            <a:r>
              <a:rPr lang="en-US" dirty="0" smtClean="0"/>
              <a:t> restaurant ka menu card, 3-</a:t>
            </a:r>
            <a:r>
              <a:rPr lang="en-US" baseline="0" dirty="0" smtClean="0"/>
              <a:t> fold </a:t>
            </a:r>
            <a:r>
              <a:rPr lang="en-US" baseline="0" dirty="0" err="1" smtClean="0"/>
              <a:t>wala</a:t>
            </a:r>
            <a:r>
              <a:rPr lang="en-US" baseline="0" dirty="0" smtClean="0"/>
              <a:t> leaflet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kisi</a:t>
            </a:r>
            <a:r>
              <a:rPr lang="en-US" baseline="0" dirty="0" smtClean="0"/>
              <a:t> company ka brochure </a:t>
            </a:r>
            <a:r>
              <a:rPr lang="en-US" baseline="0" dirty="0" err="1" smtClean="0"/>
              <a:t>banan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, Quark Xpress, Adobe Photoshop, </a:t>
            </a:r>
            <a:r>
              <a:rPr lang="en-US" baseline="0" dirty="0" err="1" smtClean="0"/>
              <a:t>Iuustrator</a:t>
            </a:r>
            <a:r>
              <a:rPr lang="en-US" baseline="0" dirty="0" smtClean="0"/>
              <a:t>, software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madhaym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jisme</a:t>
            </a:r>
            <a:r>
              <a:rPr lang="en-US" baseline="0" dirty="0" smtClean="0"/>
              <a:t> pictures, images </a:t>
            </a:r>
            <a:r>
              <a:rPr lang="en-US" baseline="0" dirty="0" err="1" smtClean="0"/>
              <a:t>bhi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Esport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Computer Gaming –</a:t>
            </a:r>
          </a:p>
          <a:p>
            <a:r>
              <a:rPr lang="en-US" dirty="0" err="1" smtClean="0"/>
              <a:t>Yeh</a:t>
            </a:r>
            <a:r>
              <a:rPr lang="en-US" dirty="0" smtClean="0"/>
              <a:t> </a:t>
            </a:r>
            <a:r>
              <a:rPr lang="en-US" dirty="0" err="1" smtClean="0"/>
              <a:t>ek</a:t>
            </a:r>
            <a:r>
              <a:rPr lang="en-US" dirty="0" smtClean="0"/>
              <a:t> computer </a:t>
            </a:r>
            <a:r>
              <a:rPr lang="en-US" dirty="0" err="1" smtClean="0"/>
              <a:t>pe</a:t>
            </a:r>
            <a:r>
              <a:rPr lang="en-US" dirty="0" smtClean="0"/>
              <a:t> online </a:t>
            </a:r>
            <a:r>
              <a:rPr lang="en-US" dirty="0" err="1" smtClean="0"/>
              <a:t>diye</a:t>
            </a:r>
            <a:r>
              <a:rPr lang="en-US" dirty="0" smtClean="0"/>
              <a:t> hue Game </a:t>
            </a:r>
            <a:r>
              <a:rPr lang="en-US" dirty="0" err="1" smtClean="0"/>
              <a:t>jaise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Hearythstone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anya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kehlni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jisme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aapki</a:t>
            </a:r>
            <a:r>
              <a:rPr lang="en-US" baseline="0" dirty="0" smtClean="0"/>
              <a:t> mental </a:t>
            </a:r>
            <a:r>
              <a:rPr lang="en-US" baseline="0" dirty="0" err="1" smtClean="0"/>
              <a:t>sakahamta</a:t>
            </a:r>
            <a:r>
              <a:rPr lang="en-US" baseline="0" dirty="0" smtClean="0"/>
              <a:t> ka </a:t>
            </a:r>
            <a:r>
              <a:rPr lang="en-US" baseline="0" dirty="0" err="1" smtClean="0"/>
              <a:t>prayog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doosre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partiyogiyon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</a:t>
            </a:r>
            <a:r>
              <a:rPr lang="en-US" baseline="0" dirty="0" smtClean="0"/>
              <a:t> top par </a:t>
            </a:r>
            <a:r>
              <a:rPr lang="en-US" baseline="0" dirty="0" err="1" smtClean="0"/>
              <a:t>pahunchna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CAD Architecture –</a:t>
            </a:r>
          </a:p>
          <a:p>
            <a:endParaRPr lang="en-US" dirty="0" smtClean="0"/>
          </a:p>
          <a:p>
            <a:r>
              <a:rPr lang="en-US" dirty="0" smtClean="0"/>
              <a:t>Is skill </a:t>
            </a:r>
            <a:r>
              <a:rPr lang="en-US" dirty="0" err="1" smtClean="0"/>
              <a:t>mein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hui</a:t>
            </a:r>
            <a:r>
              <a:rPr lang="en-US" dirty="0" smtClean="0"/>
              <a:t> original sketch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anusar</a:t>
            </a:r>
            <a:r>
              <a:rPr lang="en-US" dirty="0" smtClean="0"/>
              <a:t> </a:t>
            </a:r>
            <a:r>
              <a:rPr lang="en-US" dirty="0" err="1" smtClean="0"/>
              <a:t>Autcad</a:t>
            </a:r>
            <a:r>
              <a:rPr lang="en-US" dirty="0" smtClean="0"/>
              <a:t> </a:t>
            </a:r>
            <a:r>
              <a:rPr lang="en-US" dirty="0" err="1" smtClean="0"/>
              <a:t>dwara</a:t>
            </a:r>
            <a:r>
              <a:rPr lang="en-US" dirty="0" smtClean="0"/>
              <a:t> </a:t>
            </a:r>
            <a:r>
              <a:rPr lang="en-US" dirty="0" err="1" smtClean="0"/>
              <a:t>kisi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, building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ityadi</a:t>
            </a:r>
            <a:r>
              <a:rPr lang="en-US" baseline="0" dirty="0" smtClean="0"/>
              <a:t> ka </a:t>
            </a:r>
            <a:r>
              <a:rPr lang="en-US" baseline="0" dirty="0" err="1" smtClean="0"/>
              <a:t>poore</a:t>
            </a:r>
            <a:r>
              <a:rPr lang="en-US" baseline="0" dirty="0" smtClean="0"/>
              <a:t> dimensions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ssath</a:t>
            </a:r>
            <a:r>
              <a:rPr lang="en-US" baseline="0" dirty="0" smtClean="0"/>
              <a:t> layout </a:t>
            </a:r>
            <a:r>
              <a:rPr lang="en-US" baseline="0" dirty="0" err="1" smtClean="0"/>
              <a:t>tayar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CBDC5-F16D-43F6-911F-0FB934225B2E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37-2504-42F5-AD12-2AAFBE0E1B86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E530-5E7C-49A7-B05E-36DCFB131A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37-2504-42F5-AD12-2AAFBE0E1B86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E530-5E7C-49A7-B05E-36DCFB131A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37-2504-42F5-AD12-2AAFBE0E1B86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E530-5E7C-49A7-B05E-36DCFB131A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37-2504-42F5-AD12-2AAFBE0E1B86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E530-5E7C-49A7-B05E-36DCFB131A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37-2504-42F5-AD12-2AAFBE0E1B86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E530-5E7C-49A7-B05E-36DCFB131A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37-2504-42F5-AD12-2AAFBE0E1B86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E530-5E7C-49A7-B05E-36DCFB131A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37-2504-42F5-AD12-2AAFBE0E1B86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E530-5E7C-49A7-B05E-36DCFB131A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37-2504-42F5-AD12-2AAFBE0E1B86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E530-5E7C-49A7-B05E-36DCFB131A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37-2504-42F5-AD12-2AAFBE0E1B86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E530-5E7C-49A7-B05E-36DCFB131A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37-2504-42F5-AD12-2AAFBE0E1B86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E530-5E7C-49A7-B05E-36DCFB131AC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2137-2504-42F5-AD12-2AAFBE0E1B86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8BE530-5E7C-49A7-B05E-36DCFB131AC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662137-2504-42F5-AD12-2AAFBE0E1B86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8BE530-5E7C-49A7-B05E-36DCFB131AC9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NAAI Abilympics Competitions Skill Categories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CAD Architecture –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242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Making </a:t>
            </a:r>
            <a:r>
              <a:rPr lang="en-US" dirty="0"/>
              <a:t>a drawing (layouts) of an implementation plan from an architectural sketch. The </a:t>
            </a:r>
            <a:r>
              <a:rPr lang="en-US" dirty="0" smtClean="0"/>
              <a:t>contest </a:t>
            </a:r>
            <a:r>
              <a:rPr lang="en-US" dirty="0"/>
              <a:t>consists of making architectural construction drawings using the provided CAD </a:t>
            </a:r>
            <a:r>
              <a:rPr lang="en-US" dirty="0" smtClean="0"/>
              <a:t>system, drawing various </a:t>
            </a:r>
            <a:r>
              <a:rPr lang="en-US" dirty="0"/>
              <a:t>views: Map view(s), prospect(s)/elevation(s), cross-sectional view(s) then printing </a:t>
            </a:r>
            <a:r>
              <a:rPr lang="en-US" dirty="0" smtClean="0"/>
              <a:t>them on </a:t>
            </a:r>
            <a:r>
              <a:rPr lang="en-US" dirty="0"/>
              <a:t>requested format.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Dress Making –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467104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	Producing </a:t>
            </a:r>
            <a:r>
              <a:rPr lang="en-IN" dirty="0"/>
              <a:t>a woman outfit and tailor made </a:t>
            </a:r>
            <a:r>
              <a:rPr lang="en-IN" dirty="0" smtClean="0"/>
              <a:t>models, using </a:t>
            </a:r>
            <a:r>
              <a:rPr lang="en-IN" dirty="0" err="1" smtClean="0"/>
              <a:t>stictching</a:t>
            </a:r>
            <a:r>
              <a:rPr lang="en-IN" dirty="0" smtClean="0"/>
              <a:t> machines provided, making paper patterns, </a:t>
            </a:r>
            <a:r>
              <a:rPr lang="en-IN" dirty="0"/>
              <a:t>using the provided fabric, as per the </a:t>
            </a:r>
            <a:r>
              <a:rPr lang="en-IN" dirty="0" smtClean="0"/>
              <a:t>drawing provided, in a given time limit.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Tailoring </a:t>
            </a:r>
            <a:r>
              <a:rPr lang="en-US" dirty="0" smtClean="0"/>
              <a:t>–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395666"/>
          </a:xfrm>
        </p:spPr>
        <p:txBody>
          <a:bodyPr/>
          <a:lstStyle/>
          <a:p>
            <a:r>
              <a:rPr lang="en-US" dirty="0" smtClean="0"/>
              <a:t>This </a:t>
            </a:r>
            <a:r>
              <a:rPr lang="en-US" dirty="0"/>
              <a:t>requires producing a man's outfit and tailor made models using the provided fabric and </a:t>
            </a:r>
            <a:r>
              <a:rPr lang="en-US" dirty="0" smtClean="0"/>
              <a:t>given </a:t>
            </a:r>
            <a:r>
              <a:rPr lang="en-US" dirty="0"/>
              <a:t>patterns furnished for the cut out process and </a:t>
            </a:r>
            <a:r>
              <a:rPr lang="en-US" dirty="0" smtClean="0"/>
              <a:t>make </a:t>
            </a:r>
            <a:r>
              <a:rPr lang="en-US" dirty="0"/>
              <a:t>the entire production process (collar attachment to upper garment and sleeves attachment, pants, jackets, t-shirts, etc.).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Jewellery</a:t>
            </a:r>
            <a:r>
              <a:rPr lang="en-US" dirty="0" smtClean="0"/>
              <a:t> Making –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4671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Create </a:t>
            </a:r>
            <a:r>
              <a:rPr lang="en-US" dirty="0"/>
              <a:t>a hand-made fabrication and adjustment of a </a:t>
            </a:r>
            <a:r>
              <a:rPr lang="en-US" dirty="0" smtClean="0"/>
              <a:t>jewel (Silver/Brass) </a:t>
            </a:r>
            <a:r>
              <a:rPr lang="en-US" dirty="0"/>
              <a:t>according to a provided </a:t>
            </a:r>
            <a:r>
              <a:rPr lang="en-US" dirty="0" smtClean="0"/>
              <a:t>drawing and </a:t>
            </a:r>
            <a:r>
              <a:rPr lang="en-US" dirty="0"/>
              <a:t>undertake following operations - welding, crimping, decorative and finishing operations (polishing, filing), ensuring conformity of the piece (size, symmetry, design.) and authenticate by marking.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Floral Arrangement –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242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Prepare </a:t>
            </a:r>
            <a:r>
              <a:rPr lang="en-US" dirty="0"/>
              <a:t>floral arrangement with flowers, plants and accessories on the given theme and purpose. Candidates are required to practically produce and install hand- tied bouquet, cut-flower decoration, wedding bouquet, bride bouquet/body decoration and bride decoration, table decoration, planting plants, wall decoration, hanging decoration, flower jewelry, </a:t>
            </a:r>
            <a:r>
              <a:rPr lang="en-US" dirty="0" smtClean="0"/>
              <a:t>object </a:t>
            </a:r>
            <a:r>
              <a:rPr lang="en-US" dirty="0"/>
              <a:t>decoration, wreath, etc.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Embroidery 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52856"/>
          </a:xfrm>
        </p:spPr>
        <p:txBody>
          <a:bodyPr/>
          <a:lstStyle/>
          <a:p>
            <a:r>
              <a:rPr lang="en-US" dirty="0" smtClean="0"/>
              <a:t>Perform </a:t>
            </a:r>
            <a:r>
              <a:rPr lang="en-US" dirty="0"/>
              <a:t>an embroidery according to the sample in a technique of various finishing handmade </a:t>
            </a:r>
            <a:r>
              <a:rPr lang="en-US" dirty="0" smtClean="0"/>
              <a:t>stitches, </a:t>
            </a:r>
            <a:r>
              <a:rPr lang="en-US" dirty="0"/>
              <a:t>according to the sample with the use of provided tools and materials.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Hairdressing 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5385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Provide </a:t>
            </a:r>
            <a:r>
              <a:rPr lang="en-US" dirty="0"/>
              <a:t>hygiene and beauty care for hair according to the modes, picture, photo or own creativity. </a:t>
            </a:r>
            <a:r>
              <a:rPr lang="en-US" dirty="0" smtClean="0"/>
              <a:t>Performing </a:t>
            </a:r>
            <a:r>
              <a:rPr lang="en-US" dirty="0"/>
              <a:t>women haircut with hair coloring and hair </a:t>
            </a:r>
            <a:r>
              <a:rPr lang="en-US" dirty="0" smtClean="0"/>
              <a:t>styling, or  </a:t>
            </a:r>
            <a:r>
              <a:rPr lang="en-US" dirty="0"/>
              <a:t>perform </a:t>
            </a:r>
            <a:r>
              <a:rPr lang="en-US" dirty="0" smtClean="0"/>
              <a:t>men’s haircut, or wedding </a:t>
            </a:r>
            <a:r>
              <a:rPr lang="en-US" dirty="0"/>
              <a:t>hairstyle on long tied hair.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Photography Outdoor 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2429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Perform </a:t>
            </a:r>
            <a:r>
              <a:rPr lang="en-US" dirty="0"/>
              <a:t>an event photography according to the given parameters </a:t>
            </a:r>
            <a:r>
              <a:rPr lang="en-US" dirty="0" smtClean="0"/>
              <a:t>and theme / </a:t>
            </a:r>
            <a:r>
              <a:rPr lang="en-US" dirty="0"/>
              <a:t>topic with the help of </a:t>
            </a:r>
            <a:r>
              <a:rPr lang="en-US" dirty="0" smtClean="0"/>
              <a:t>own digital camera and transferring and selecting 5-10 </a:t>
            </a:r>
            <a:r>
              <a:rPr lang="en-US" dirty="0"/>
              <a:t>best </a:t>
            </a:r>
            <a:r>
              <a:rPr lang="en-US" dirty="0" smtClean="0"/>
              <a:t>shots using provided computer.</a:t>
            </a:r>
            <a:endParaRPr lang="en-IN" dirty="0"/>
          </a:p>
          <a:p>
            <a:pPr>
              <a:buNone/>
            </a:pPr>
            <a:endParaRPr lang="en-IN" dirty="0"/>
          </a:p>
          <a:p>
            <a:r>
              <a:rPr lang="en-US" dirty="0"/>
              <a:t> 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Photography Studio 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467104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do the still life and portrait </a:t>
            </a:r>
            <a:r>
              <a:rPr lang="en-US" dirty="0" smtClean="0"/>
              <a:t>photographs, as per the provided model or objects, with own reflex camera (Digital camera), </a:t>
            </a:r>
            <a:r>
              <a:rPr lang="en-US" dirty="0"/>
              <a:t>with a matrix up to 24x36 mm in the studio space using lighting equipment</a:t>
            </a:r>
            <a:r>
              <a:rPr lang="en-US" dirty="0" smtClean="0"/>
              <a:t>. Transferring and selecting 5-10 best shots on given computer.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Bakery 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32422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Preparation </a:t>
            </a:r>
            <a:r>
              <a:rPr lang="en-US" dirty="0"/>
              <a:t>of semi-finished products (</a:t>
            </a:r>
            <a:r>
              <a:rPr lang="en-US" dirty="0" err="1"/>
              <a:t>pregelatinized</a:t>
            </a:r>
            <a:r>
              <a:rPr lang="en-US" dirty="0"/>
              <a:t> flour and sponge dough) for </a:t>
            </a:r>
            <a:r>
              <a:rPr lang="en-US" dirty="0" smtClean="0"/>
              <a:t>different types </a:t>
            </a:r>
            <a:r>
              <a:rPr lang="en-US" dirty="0"/>
              <a:t>of </a:t>
            </a:r>
            <a:r>
              <a:rPr lang="en-US" dirty="0" smtClean="0"/>
              <a:t>dough, fermenting them, forming</a:t>
            </a:r>
            <a:r>
              <a:rPr lang="en-US" dirty="0"/>
              <a:t>, baking of </a:t>
            </a:r>
            <a:r>
              <a:rPr lang="en-US" dirty="0" smtClean="0"/>
              <a:t>products (bread, cakes, cookies) </a:t>
            </a:r>
            <a:r>
              <a:rPr lang="en-US" dirty="0"/>
              <a:t>using professional equipment in accordance with the </a:t>
            </a:r>
            <a:r>
              <a:rPr lang="en-US" dirty="0" smtClean="0"/>
              <a:t>instructions provided.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Web Page Designing 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pPr lvl="0">
              <a:buNone/>
            </a:pPr>
            <a:r>
              <a:rPr lang="en-IN" dirty="0" smtClean="0"/>
              <a:t>    Developing </a:t>
            </a:r>
            <a:r>
              <a:rPr lang="en-IN" dirty="0"/>
              <a:t>a website based on developed </a:t>
            </a:r>
            <a:r>
              <a:rPr lang="en-IN" dirty="0" smtClean="0"/>
              <a:t>criteria </a:t>
            </a:r>
            <a:r>
              <a:rPr lang="en-IN" dirty="0"/>
              <a:t>and website layout, using software like modern libraries and frameworks (Bootstrap, </a:t>
            </a:r>
            <a:r>
              <a:rPr lang="en-IN" dirty="0" err="1"/>
              <a:t>J</a:t>
            </a:r>
            <a:r>
              <a:rPr lang="en-IN" dirty="0" err="1" smtClean="0"/>
              <a:t>Query</a:t>
            </a:r>
            <a:r>
              <a:rPr lang="en-IN" dirty="0"/>
              <a:t>, etc.), Pages’ HTML </a:t>
            </a:r>
            <a:r>
              <a:rPr lang="en-IN" dirty="0" smtClean="0"/>
              <a:t>code, in given specified time limit. 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Cooking 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32422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Cook different dishes local, regional, national and international, from </a:t>
            </a:r>
            <a:r>
              <a:rPr lang="en-US" dirty="0"/>
              <a:t>given products </a:t>
            </a:r>
            <a:r>
              <a:rPr lang="en-US" dirty="0" smtClean="0"/>
              <a:t>set using </a:t>
            </a:r>
            <a:r>
              <a:rPr lang="en-US" dirty="0"/>
              <a:t>own recipe with the provided </a:t>
            </a:r>
            <a:r>
              <a:rPr lang="en-US" dirty="0" smtClean="0"/>
              <a:t>equipment. Dishes include – starters, main course and desserts.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Restaurant Service 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9573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Perform </a:t>
            </a:r>
            <a:r>
              <a:rPr lang="en-US" dirty="0"/>
              <a:t>the </a:t>
            </a:r>
            <a:r>
              <a:rPr lang="en-US" dirty="0" smtClean="0"/>
              <a:t>table preparation, organizing cutlery, etc. </a:t>
            </a:r>
            <a:r>
              <a:rPr lang="en-US" dirty="0"/>
              <a:t>for guest serving and to serve the guests. </a:t>
            </a:r>
            <a:r>
              <a:rPr lang="en-US" dirty="0" smtClean="0"/>
              <a:t>Also includes tasks </a:t>
            </a:r>
            <a:r>
              <a:rPr lang="en-US" dirty="0"/>
              <a:t>of making </a:t>
            </a:r>
            <a:r>
              <a:rPr lang="en-US" dirty="0" smtClean="0"/>
              <a:t>cocktails </a:t>
            </a:r>
            <a:r>
              <a:rPr lang="en-US" dirty="0"/>
              <a:t>and </a:t>
            </a:r>
            <a:r>
              <a:rPr lang="en-US" dirty="0" smtClean="0"/>
              <a:t>beverages.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Painting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25279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Expressing visual </a:t>
            </a:r>
            <a:r>
              <a:rPr lang="en-US" dirty="0"/>
              <a:t>views on the themes given for painting and drawing on </a:t>
            </a:r>
            <a:r>
              <a:rPr lang="en-US" dirty="0" smtClean="0"/>
              <a:t>canvas/drawing sheets, using </a:t>
            </a:r>
            <a:r>
              <a:rPr lang="en-US" dirty="0"/>
              <a:t>with oil </a:t>
            </a:r>
            <a:r>
              <a:rPr lang="en-US" dirty="0" err="1" smtClean="0"/>
              <a:t>colours</a:t>
            </a:r>
            <a:r>
              <a:rPr lang="en-US" dirty="0" smtClean="0"/>
              <a:t>/water </a:t>
            </a:r>
            <a:r>
              <a:rPr lang="en-US" dirty="0" err="1" smtClean="0"/>
              <a:t>colours</a:t>
            </a:r>
            <a:r>
              <a:rPr lang="en-US" dirty="0"/>
              <a:t>.</a:t>
            </a:r>
            <a:endParaRPr lang="en-IN" dirty="0"/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Waste reuse 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24294"/>
          </a:xfrm>
        </p:spPr>
        <p:txBody>
          <a:bodyPr/>
          <a:lstStyle/>
          <a:p>
            <a:pPr lvl="0">
              <a:buNone/>
            </a:pPr>
            <a:r>
              <a:rPr lang="en-IN" cap="all" dirty="0" smtClean="0"/>
              <a:t>	d</a:t>
            </a:r>
            <a:r>
              <a:rPr lang="en-US" dirty="0" err="1" smtClean="0"/>
              <a:t>esigning</a:t>
            </a:r>
            <a:r>
              <a:rPr lang="en-US" dirty="0" smtClean="0"/>
              <a:t> and developing decorative </a:t>
            </a:r>
            <a:r>
              <a:rPr lang="en-US" dirty="0"/>
              <a:t>or utility item of market relevance by using selected waste </a:t>
            </a:r>
            <a:r>
              <a:rPr lang="en-US" dirty="0" smtClean="0"/>
              <a:t>materials (Plastics, newspapers, broken glass, cans, cardboard, etc.).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4671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4000" dirty="0" smtClean="0"/>
              <a:t>Thank You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Computer Programming –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/>
          <a:lstStyle/>
          <a:p>
            <a:pPr lvl="0">
              <a:buNone/>
            </a:pPr>
            <a:r>
              <a:rPr lang="en-IN" dirty="0" smtClean="0"/>
              <a:t>   Create an application program with the use of different programming languages (PHP, Code </a:t>
            </a:r>
            <a:r>
              <a:rPr lang="en-IN" dirty="0" err="1" smtClean="0"/>
              <a:t>Ignitor</a:t>
            </a:r>
            <a:r>
              <a:rPr lang="en-IN" dirty="0" smtClean="0"/>
              <a:t>, Angular JS, </a:t>
            </a:r>
            <a:r>
              <a:rPr lang="en-IN" dirty="0" err="1" smtClean="0"/>
              <a:t>Linnux</a:t>
            </a:r>
            <a:r>
              <a:rPr lang="en-IN" dirty="0" smtClean="0"/>
              <a:t>, Dreamweaver, etc.) and databases, resulting in the development of an representative software product, demand for which is checked via the testing on certain users.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Word Processing –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95732"/>
          </a:xfrm>
        </p:spPr>
        <p:txBody>
          <a:bodyPr/>
          <a:lstStyle/>
          <a:p>
            <a:pPr lvl="0">
              <a:buNone/>
            </a:pPr>
            <a:r>
              <a:rPr lang="en-IN" dirty="0" smtClean="0"/>
              <a:t>   </a:t>
            </a:r>
            <a:r>
              <a:rPr lang="en-IN" dirty="0" smtClean="0"/>
              <a:t>Type </a:t>
            </a:r>
            <a:r>
              <a:rPr lang="en-IN" dirty="0"/>
              <a:t>and design </a:t>
            </a:r>
            <a:r>
              <a:rPr lang="en-IN" dirty="0" smtClean="0"/>
              <a:t>a professional </a:t>
            </a:r>
            <a:r>
              <a:rPr lang="en-IN" dirty="0"/>
              <a:t>document, perform a practical task typing the data and editing the </a:t>
            </a:r>
            <a:r>
              <a:rPr lang="en-IN" dirty="0" smtClean="0"/>
              <a:t>document, </a:t>
            </a:r>
            <a:r>
              <a:rPr lang="en-IN" dirty="0"/>
              <a:t>paste pictures, diagrams, tables and apply the formatting, paste bookmarks and running heads, using software MS Word 2016 or newer versions.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857232"/>
            <a:ext cx="8643998" cy="78581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Character Designing on Computers –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/>
          <a:lstStyle/>
          <a:p>
            <a:pPr lvl="0">
              <a:buNone/>
            </a:pPr>
            <a:r>
              <a:rPr lang="en-IN" dirty="0" smtClean="0"/>
              <a:t>   Designing </a:t>
            </a:r>
            <a:r>
              <a:rPr lang="en-IN" dirty="0"/>
              <a:t>a character on the specific topic, animate it and prepare a narration describing the main idea of the character’s creation, using software like Adobe Illustrator, Adobe Photoshop, Adobe After Effects and prepare a narration in Microsoft Office Word.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Poster Designing on computers –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24294"/>
          </a:xfrm>
        </p:spPr>
        <p:txBody>
          <a:bodyPr/>
          <a:lstStyle/>
          <a:p>
            <a:pPr lvl="0">
              <a:buNone/>
            </a:pPr>
            <a:r>
              <a:rPr lang="en-IN" sz="2400" dirty="0" smtClean="0">
                <a:cs typeface="Arabic Typesetting" pitchFamily="66" charset="-78"/>
              </a:rPr>
              <a:t>	Creation </a:t>
            </a:r>
            <a:r>
              <a:rPr lang="en-IN" sz="2400" dirty="0">
                <a:cs typeface="Arabic Typesetting" pitchFamily="66" charset="-78"/>
              </a:rPr>
              <a:t>of an electronic layout of </a:t>
            </a:r>
            <a:r>
              <a:rPr lang="en-IN" sz="2400" dirty="0" smtClean="0">
                <a:cs typeface="Arabic Typesetting" pitchFamily="66" charset="-78"/>
              </a:rPr>
              <a:t>any informative </a:t>
            </a:r>
            <a:r>
              <a:rPr lang="en-IN" sz="2400" dirty="0">
                <a:cs typeface="Arabic Typesetting" pitchFamily="66" charset="-78"/>
              </a:rPr>
              <a:t>poster </a:t>
            </a:r>
            <a:r>
              <a:rPr lang="en-IN" sz="2400" dirty="0" smtClean="0">
                <a:cs typeface="Arabic Typesetting" pitchFamily="66" charset="-78"/>
              </a:rPr>
              <a:t>or </a:t>
            </a:r>
            <a:r>
              <a:rPr lang="en-IN" sz="2400" dirty="0">
                <a:cs typeface="Arabic Typesetting" pitchFamily="66" charset="-78"/>
              </a:rPr>
              <a:t>theme </a:t>
            </a:r>
            <a:r>
              <a:rPr lang="en-IN" sz="2400" dirty="0" smtClean="0">
                <a:cs typeface="Arabic Typesetting" pitchFamily="66" charset="-78"/>
              </a:rPr>
              <a:t>(</a:t>
            </a:r>
            <a:r>
              <a:rPr lang="en-IN" sz="2400" dirty="0">
                <a:cs typeface="Arabic Typesetting" pitchFamily="66" charset="-78"/>
              </a:rPr>
              <a:t>in A3 vertical format) on a computer, getting it ready to print, using software like Adobe Photoshop, Adobe Illustrator, CorelDraw (2018 version to the latest).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704088"/>
            <a:ext cx="8472518" cy="938962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Data Processing Basic/Advanced –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24294"/>
          </a:xfrm>
        </p:spPr>
        <p:txBody>
          <a:bodyPr/>
          <a:lstStyle/>
          <a:p>
            <a:pPr lvl="0"/>
            <a:r>
              <a:rPr lang="en-IN" dirty="0" smtClean="0"/>
              <a:t>Creating </a:t>
            </a:r>
            <a:r>
              <a:rPr lang="en-IN" dirty="0"/>
              <a:t>a database, using the MS </a:t>
            </a:r>
            <a:r>
              <a:rPr lang="en-IN" dirty="0" smtClean="0"/>
              <a:t>Excel/Access </a:t>
            </a:r>
            <a:r>
              <a:rPr lang="en-IN" dirty="0"/>
              <a:t>DBMS. </a:t>
            </a:r>
            <a:r>
              <a:rPr lang="en-IN" dirty="0" smtClean="0"/>
              <a:t>Filling </a:t>
            </a:r>
            <a:r>
              <a:rPr lang="en-IN" dirty="0"/>
              <a:t>it with the necessary information, </a:t>
            </a:r>
            <a:r>
              <a:rPr lang="en-IN" dirty="0" smtClean="0"/>
              <a:t>enabling </a:t>
            </a:r>
            <a:r>
              <a:rPr lang="en-IN" dirty="0"/>
              <a:t>the selection of data from the database (</a:t>
            </a:r>
            <a:r>
              <a:rPr lang="en-IN" dirty="0" smtClean="0"/>
              <a:t>creating </a:t>
            </a:r>
            <a:r>
              <a:rPr lang="en-IN" dirty="0"/>
              <a:t>requests and reports), and </a:t>
            </a:r>
            <a:r>
              <a:rPr lang="en-IN" dirty="0" smtClean="0"/>
              <a:t>organizing </a:t>
            </a:r>
            <a:r>
              <a:rPr lang="en-IN" dirty="0"/>
              <a:t>the </a:t>
            </a:r>
            <a:r>
              <a:rPr lang="en-IN" dirty="0" smtClean="0"/>
              <a:t>data, pivot tables, basic formulas, filtering data, data analysis, making graphs, etc.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r>
              <a:rPr lang="en-IN" b="1" dirty="0" smtClean="0"/>
              <a:t>Desktop Publishing –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957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>
                <a:cs typeface="Arabic Typesetting" pitchFamily="66" charset="-78"/>
              </a:rPr>
              <a:t>	Creating </a:t>
            </a:r>
            <a:r>
              <a:rPr lang="en-IN" sz="2400" dirty="0">
                <a:cs typeface="Arabic Typesetting" pitchFamily="66" charset="-78"/>
              </a:rPr>
              <a:t>and designing graphic </a:t>
            </a:r>
            <a:r>
              <a:rPr lang="en-IN" sz="2400" dirty="0" smtClean="0">
                <a:cs typeface="Arabic Typesetting" pitchFamily="66" charset="-78"/>
              </a:rPr>
              <a:t>documents like restaurant fliers, leaflets (3-page foldable), company brochures, etc., </a:t>
            </a:r>
            <a:r>
              <a:rPr lang="en-IN" sz="2400" dirty="0">
                <a:cs typeface="Arabic Typesetting" pitchFamily="66" charset="-78"/>
              </a:rPr>
              <a:t>to be printed out using computer and publishing </a:t>
            </a:r>
            <a:r>
              <a:rPr lang="en-IN" sz="2400" dirty="0" err="1">
                <a:cs typeface="Arabic Typesetting" pitchFamily="66" charset="-78"/>
              </a:rPr>
              <a:t>softwares</a:t>
            </a:r>
            <a:r>
              <a:rPr lang="en-IN" sz="2400" dirty="0">
                <a:cs typeface="Arabic Typesetting" pitchFamily="66" charset="-78"/>
              </a:rPr>
              <a:t> </a:t>
            </a:r>
            <a:r>
              <a:rPr lang="en-IN" sz="2400" dirty="0" smtClean="0">
                <a:cs typeface="Arabic Typesetting" pitchFamily="66" charset="-78"/>
              </a:rPr>
              <a:t>(QuarkXPress and Adobe Photoshop, </a:t>
            </a:r>
            <a:r>
              <a:rPr lang="en-IN" sz="2400" dirty="0" err="1" smtClean="0">
                <a:cs typeface="Arabic Typesetting" pitchFamily="66" charset="-78"/>
              </a:rPr>
              <a:t>InDesign</a:t>
            </a:r>
            <a:r>
              <a:rPr lang="en-IN" sz="2400" dirty="0" smtClean="0">
                <a:cs typeface="Arabic Typesetting" pitchFamily="66" charset="-78"/>
              </a:rPr>
              <a:t>), on </a:t>
            </a:r>
            <a:r>
              <a:rPr lang="en-IN" sz="2400" dirty="0">
                <a:cs typeface="Arabic Typesetting" pitchFamily="66" charset="-78"/>
              </a:rPr>
              <a:t>the given concepts. This requires searching and selecting documents and images from the data base, designing </a:t>
            </a:r>
            <a:r>
              <a:rPr lang="en-IN" sz="2400" dirty="0" smtClean="0">
                <a:cs typeface="Arabic Typesetting" pitchFamily="66" charset="-78"/>
              </a:rPr>
              <a:t>layout </a:t>
            </a:r>
            <a:r>
              <a:rPr lang="en-IN" sz="2400" dirty="0">
                <a:cs typeface="Arabic Typesetting" pitchFamily="66" charset="-78"/>
              </a:rPr>
              <a:t>and enriching the document with texts, images, corrections and give specific treatments to text and images depending </a:t>
            </a:r>
            <a:r>
              <a:rPr lang="en-IN" sz="2400" dirty="0" smtClean="0">
                <a:cs typeface="Arabic Typesetting" pitchFamily="66" charset="-78"/>
              </a:rPr>
              <a:t>on </a:t>
            </a:r>
            <a:r>
              <a:rPr lang="en-IN" sz="2400" dirty="0">
                <a:cs typeface="Arabic Typesetting" pitchFamily="66" charset="-78"/>
              </a:rPr>
              <a:t>modes and printing types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err="1" smtClean="0"/>
              <a:t>Esports</a:t>
            </a:r>
            <a:r>
              <a:rPr lang="en-IN" b="1" dirty="0" smtClean="0"/>
              <a:t> (Computer Gaming) –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3956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	This </a:t>
            </a:r>
            <a:r>
              <a:rPr lang="en-IN" dirty="0"/>
              <a:t>is an online game competition (</a:t>
            </a:r>
            <a:r>
              <a:rPr lang="en-IN" dirty="0" err="1"/>
              <a:t>eg</a:t>
            </a:r>
            <a:r>
              <a:rPr lang="en-IN" dirty="0"/>
              <a:t>. Hearthstone), a leisure activity done in a electronic virtual world, using mental and physical abilities to determine the win or loss. Participants must pass from one stage to </a:t>
            </a:r>
            <a:r>
              <a:rPr lang="en-IN" dirty="0" smtClean="0"/>
              <a:t>another to reach the top.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1630</TotalTime>
  <Words>1372</Words>
  <Application>Microsoft Office PowerPoint</Application>
  <PresentationFormat>On-screen Show (4:3)</PresentationFormat>
  <Paragraphs>132</Paragraphs>
  <Slides>24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NAAI Abilympics Competitions Skill Categories</vt:lpstr>
      <vt:lpstr>Web Page Designing -</vt:lpstr>
      <vt:lpstr>Computer Programming –</vt:lpstr>
      <vt:lpstr>Word Processing –</vt:lpstr>
      <vt:lpstr>Character Designing on Computers –</vt:lpstr>
      <vt:lpstr>Poster Designing on computers –</vt:lpstr>
      <vt:lpstr>Data Processing Basic/Advanced –</vt:lpstr>
      <vt:lpstr>Desktop Publishing –</vt:lpstr>
      <vt:lpstr>Esports (Computer Gaming) –</vt:lpstr>
      <vt:lpstr>CAD Architecture –</vt:lpstr>
      <vt:lpstr>Dress Making –</vt:lpstr>
      <vt:lpstr>Tailoring –</vt:lpstr>
      <vt:lpstr>Jewellery Making –</vt:lpstr>
      <vt:lpstr>Floral Arrangement –</vt:lpstr>
      <vt:lpstr>Embroidery -</vt:lpstr>
      <vt:lpstr>Hairdressing -</vt:lpstr>
      <vt:lpstr>Photography Outdoor -</vt:lpstr>
      <vt:lpstr>Photography Studio -</vt:lpstr>
      <vt:lpstr>Bakery -</vt:lpstr>
      <vt:lpstr>Cooking -</vt:lpstr>
      <vt:lpstr>Restaurant Service -</vt:lpstr>
      <vt:lpstr>Painting</vt:lpstr>
      <vt:lpstr>Waste reuse -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NAAI Skill Categories</dc:title>
  <dc:creator>Kanika</dc:creator>
  <cp:lastModifiedBy>win</cp:lastModifiedBy>
  <cp:revision>58</cp:revision>
  <dcterms:created xsi:type="dcterms:W3CDTF">2020-11-20T05:08:35Z</dcterms:created>
  <dcterms:modified xsi:type="dcterms:W3CDTF">2020-11-24T04:55:28Z</dcterms:modified>
</cp:coreProperties>
</file>