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8" r:id="rId4"/>
    <p:sldId id="284" r:id="rId5"/>
    <p:sldId id="285" r:id="rId6"/>
    <p:sldId id="286" r:id="rId7"/>
    <p:sldId id="287" r:id="rId8"/>
  </p:sldIdLst>
  <p:sldSz cx="9144000" cy="5143500" type="screen16x9"/>
  <p:notesSz cx="6858000" cy="9144000"/>
  <p:embeddedFontLst>
    <p:embeddedFont>
      <p:font typeface="Montserrat" panose="020B0604020202020204" charset="0"/>
      <p:regular r:id="rId10"/>
      <p:bold r:id="rId11"/>
      <p:italic r:id="rId12"/>
      <p:boldItalic r:id="rId13"/>
    </p:embeddedFont>
    <p:embeddedFont>
      <p:font typeface="Ubuntu" panose="020B0604020202020204" charset="0"/>
      <p:regular r:id="rId14"/>
      <p:bold r:id="rId15"/>
      <p:italic r:id="rId16"/>
      <p:boldItalic r:id="rId17"/>
    </p:embeddedFont>
    <p:embeddedFont>
      <p:font typeface="Chau Philomene One" panose="020B0604020202020204" charset="0"/>
      <p:regular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82944" autoAdjust="0"/>
  </p:normalViewPr>
  <p:slideViewPr>
    <p:cSldViewPr snapToGrid="0">
      <p:cViewPr varScale="1">
        <p:scale>
          <a:sx n="81" d="100"/>
          <a:sy n="8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7515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58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430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642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5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904126" y="425313"/>
            <a:ext cx="7243281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SECTOR SPECIFIC TRAINING</a:t>
            </a:r>
            <a:r>
              <a:rPr lang="en-US" sz="4400" dirty="0" smtClean="0">
                <a:solidFill>
                  <a:schemeClr val="accent5"/>
                </a:solidFill>
                <a:sym typeface="Chau Philomene One"/>
              </a:rPr>
              <a:t/>
            </a:r>
            <a:br>
              <a:rPr lang="en-US" sz="4400" dirty="0" smtClean="0">
                <a:solidFill>
                  <a:schemeClr val="accent5"/>
                </a:solidFill>
                <a:sym typeface="Chau Philomene One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RETAIL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SECTOR</a:t>
            </a:r>
            <a:endParaRPr sz="4400" dirty="0">
              <a:solidFill>
                <a:schemeClr val="accent6">
                  <a:lumMod val="75000"/>
                </a:schemeClr>
              </a:solidFill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8;p32"/>
          <p:cNvSpPr txBox="1">
            <a:spLocks/>
          </p:cNvSpPr>
          <p:nvPr/>
        </p:nvSpPr>
        <p:spPr>
          <a:xfrm>
            <a:off x="636997" y="1931541"/>
            <a:ext cx="7346023" cy="2018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aware of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Retail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sector</a:t>
            </a:r>
          </a:p>
          <a:p>
            <a:pPr marL="469900" indent="-342900">
              <a:lnSpc>
                <a:spcPct val="15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understand job roles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in Retail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sector. 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marL="469900" indent="-342900">
              <a:lnSpc>
                <a:spcPct val="150000"/>
              </a:lnSpc>
              <a:buClr>
                <a:schemeClr val="tx1"/>
              </a:buClr>
              <a:buFont typeface="Montserra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provide understanding of different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processes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for different job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roles.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354" y="421053"/>
            <a:ext cx="9144000" cy="477600"/>
          </a:xfrm>
        </p:spPr>
        <p:txBody>
          <a:bodyPr/>
          <a:lstStyle/>
          <a:p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SIGNIFICANCE </a:t>
            </a:r>
            <a:r>
              <a:rPr lang="en" sz="3600" dirty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-</a:t>
            </a:r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ORGANIZED RETAIL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TRAINING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JOB PROFILES – </a:t>
            </a:r>
            <a:r>
              <a:rPr lang="en-US" sz="3600" dirty="0" smtClean="0"/>
              <a:t>RETAIL</a:t>
            </a:r>
            <a:r>
              <a:rPr lang="en-US" sz="3600" dirty="0" smtClean="0"/>
              <a:t> </a:t>
            </a:r>
            <a:r>
              <a:rPr lang="en-US" sz="3600" dirty="0" smtClean="0"/>
              <a:t>SECTOR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06286" y="1937657"/>
            <a:ext cx="2623457" cy="140425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CUSTOMER SALES ASSOCIATE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16286" y="1926770"/>
            <a:ext cx="2677885" cy="142602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STORE OPEARTIONS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2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81000" y="1368900"/>
            <a:ext cx="8305799" cy="21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400" dirty="0" smtClean="0">
                <a:solidFill>
                  <a:schemeClr val="tx1"/>
                </a:solidFill>
                <a:latin typeface="Chau Philomene One" panose="020B0604020202020204" charset="0"/>
              </a:rPr>
              <a:t>Retail</a:t>
            </a:r>
            <a:r>
              <a:rPr lang="en-US" sz="2400" dirty="0" smtClean="0">
                <a:solidFill>
                  <a:schemeClr val="tx1"/>
                </a:solidFill>
                <a:latin typeface="Chau Philomene One" panose="020B060402020202020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hau Philomene One" panose="020B0604020202020204" charset="0"/>
              </a:rPr>
              <a:t>is taught during sector specific training.</a:t>
            </a: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Chau Philomene One" panose="020B0604020202020204" charset="0"/>
              </a:rPr>
              <a:t>Daily sessions of 1.5 hours for 1.0 Month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4323" y="391061"/>
            <a:ext cx="6881973" cy="5781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57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842479" y="1278464"/>
            <a:ext cx="7970403" cy="2100900"/>
          </a:xfrm>
        </p:spPr>
        <p:txBody>
          <a:bodyPr/>
          <a:lstStyle/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Store Security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and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Management</a:t>
            </a:r>
          </a:p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Customer Dealing and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elling Techniques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lvl="0"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Orientation to Job Role –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Customer Sales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A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ssociate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/ Store Operations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indent="-457200" algn="l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Job Role Skills – </a:t>
            </a:r>
          </a:p>
          <a:p>
            <a:pPr lvl="1" indent="-4572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CSA-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Customer query handling, Product Pitching and Sales</a:t>
            </a:r>
          </a:p>
          <a:p>
            <a:pPr lvl="1" indent="-45720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SO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–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hau Philomene One" panose="020B0604020202020204" charset="0"/>
              </a:rPr>
              <a:t>Store management, inventory management</a:t>
            </a:r>
            <a:endParaRPr lang="en-US" sz="2000" dirty="0">
              <a:solidFill>
                <a:schemeClr val="accent3">
                  <a:lumMod val="50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1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 SYSTEM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1064" y="1542632"/>
            <a:ext cx="7283436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Using PPTs and Projectors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2. Progress Check using Quizzes and Tests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3.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4. Audio visual aids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5. Practical learning – Skill Labs, Exposure Visit, Guest Lecture</a:t>
            </a:r>
          </a:p>
        </p:txBody>
      </p:sp>
      <p:pic>
        <p:nvPicPr>
          <p:cNvPr id="6" name="Picture 2" descr="Training Delivery &amp; Evaluation Course | Dublin or Virtu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5491" y="0"/>
            <a:ext cx="2258509" cy="2454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342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157</Words>
  <Application>Microsoft Office PowerPoint</Application>
  <PresentationFormat>On-screen Show (16:9)</PresentationFormat>
  <Paragraphs>26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Didact Gothic</vt:lpstr>
      <vt:lpstr>Montserrat</vt:lpstr>
      <vt:lpstr>Ubuntu</vt:lpstr>
      <vt:lpstr>Arial</vt:lpstr>
      <vt:lpstr>Wingdings</vt:lpstr>
      <vt:lpstr>Chau Philomene One</vt:lpstr>
      <vt:lpstr>December Daily Slides by Slidesgo</vt:lpstr>
      <vt:lpstr>SECTOR SPECIFIC TRAINING RETAIL SECTOR</vt:lpstr>
      <vt:lpstr>SIGNIFICANCE - ORGANIZED RETAIL TRAINING</vt:lpstr>
      <vt:lpstr>JOB PROFILES – RETAIL SECTOR</vt:lpstr>
      <vt:lpstr>PowerPoint Presentation</vt:lpstr>
      <vt:lpstr>PowerPoint Presentation</vt:lpstr>
      <vt:lpstr> TRAINING DELIVERY 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SPECIFIC TRAINING HOSPITALITY SECTOR</dc:title>
  <cp:lastModifiedBy>hdfc</cp:lastModifiedBy>
  <cp:revision>10</cp:revision>
  <dcterms:modified xsi:type="dcterms:W3CDTF">2020-11-19T10:16:29Z</dcterms:modified>
</cp:coreProperties>
</file>