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8" r:id="rId6"/>
    <p:sldId id="286" r:id="rId7"/>
    <p:sldId id="287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Barlow Semi Condensed Light" panose="020B0604020202020204" charset="0"/>
      <p:regular r:id="rId14"/>
      <p:bold r:id="rId15"/>
      <p:italic r:id="rId16"/>
      <p:boldItalic r:id="rId17"/>
    </p:embeddedFont>
    <p:embeddedFont>
      <p:font typeface="Chau Philomene One" panose="020B060402020202020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503435" y="517780"/>
            <a:ext cx="7972746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SOFT SKILL 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BASIC SKILL BUILDING TRAINING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636997" y="1931541"/>
            <a:ext cx="7346023" cy="201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</a:rPr>
              <a:t>Personal Skill Development </a:t>
            </a: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– 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deal with own challenges and overcoming those.</a:t>
            </a: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Chau Philomene One" panose="020B0604020202020204" charset="0"/>
                <a:ea typeface="Barlow Semi Condensed Light"/>
                <a:cs typeface="Barlow Semi Condensed Light"/>
                <a:sym typeface="Barlow Semi Condensed Light"/>
              </a:rPr>
              <a:t>Interpersonal Skill Development -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  <a:ea typeface="Barlow Semi Condensed Light"/>
                <a:cs typeface="Barlow Semi Condensed Light"/>
                <a:sym typeface="Barlow Semi Condensed Light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  <a:ea typeface="Barlow Semi Condensed Light"/>
                <a:cs typeface="Barlow Semi Condensed Light"/>
                <a:sym typeface="Barlow Semi Condensed Light"/>
              </a:rPr>
              <a:t>o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  <a:ea typeface="Barlow Semi Condensed Light"/>
                <a:cs typeface="Barlow Semi Condensed Light"/>
                <a:sym typeface="Barlow Semi Condensed Light"/>
              </a:rPr>
              <a:t>work with others at workplace and in personal life.</a:t>
            </a:r>
          </a:p>
          <a:p>
            <a:pPr marL="342900" lvl="0" indent="-342900" algn="just">
              <a:buClr>
                <a:schemeClr val="dk1"/>
              </a:buClr>
              <a:buSzPts val="1100"/>
              <a:defRPr/>
            </a:pPr>
            <a:r>
              <a:rPr lang="en-US" sz="2000" dirty="0">
                <a:solidFill>
                  <a:schemeClr val="bg2"/>
                </a:solidFill>
                <a:latin typeface="Chau Philomene One" panose="020B0604020202020204" charset="0"/>
              </a:rPr>
              <a:t/>
            </a:r>
            <a:br>
              <a:rPr lang="en-US" sz="2000" dirty="0">
                <a:solidFill>
                  <a:schemeClr val="bg2"/>
                </a:solidFill>
                <a:latin typeface="Chau Philomene One" panose="020B0604020202020204" charset="0"/>
              </a:rPr>
            </a:br>
            <a:endParaRPr lang="en-US" sz="2000" dirty="0"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8" y="421052"/>
            <a:ext cx="7941116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</a:t>
            </a:r>
            <a:r>
              <a:rPr lang="en" sz="3600" dirty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-</a:t>
            </a:r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SOFT SKILL 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Soft Skill is taught during Basic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kill Building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1.5 Month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791110" y="1394302"/>
            <a:ext cx="7397393" cy="3095505"/>
          </a:xfrm>
        </p:spPr>
        <p:txBody>
          <a:bodyPr/>
          <a:lstStyle/>
          <a:p>
            <a:pPr marL="127000" indent="0" algn="just">
              <a:buClr>
                <a:schemeClr val="tx1"/>
              </a:buClr>
            </a:pPr>
            <a:r>
              <a:rPr lang="en-US" sz="2000" dirty="0" smtClean="0">
                <a:solidFill>
                  <a:srgbClr val="FF0000"/>
                </a:solidFill>
                <a:latin typeface="Chau Philomene One" panose="020B0604020202020204" charset="0"/>
              </a:rPr>
              <a:t>OVERVIEW – KEYS OF BEING A GOOD EMPLOYEE AND A GOOS PERSON</a:t>
            </a:r>
          </a:p>
          <a:p>
            <a:pPr marL="469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To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Look Good  - Personal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Hygiene and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Grooming</a:t>
            </a:r>
          </a:p>
          <a:p>
            <a:pPr marL="469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To Feel Good - Positive Attitude, Overcoming Disability</a:t>
            </a:r>
          </a:p>
          <a:p>
            <a:pPr marL="469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Perform Your Work Well – Time Management, Goal Setting</a:t>
            </a:r>
          </a:p>
          <a:p>
            <a:pPr marL="469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To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Communicate Your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Emotions and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Opinions – Styles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Chau Philomene One" panose="020B0604020202020204" charset="0"/>
              </a:rPr>
              <a:t>of Communication</a:t>
            </a:r>
          </a:p>
          <a:p>
            <a:pPr marL="469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Be Good to Others – Team Player, Conflict Management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6940" y="695620"/>
            <a:ext cx="7996200" cy="482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HOW ASSESSMENT IS DONE?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6181" y="1705724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Daily Quizzes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Daily Practical Sessions – Group/ Individual Activities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Weekly Assessment</a:t>
            </a:r>
          </a:p>
          <a:p>
            <a:pPr marL="469900" indent="-342900">
              <a:lnSpc>
                <a:spcPct val="200000"/>
              </a:lnSpc>
              <a:buClr>
                <a:schemeClr val="tx1"/>
              </a:buClr>
              <a:buFont typeface="Ubuntu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Mid Term Assessment</a:t>
            </a:r>
            <a:endParaRPr lang="en-US" sz="18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6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75868" y="1501536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Audio visual aids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/>
                </a:solidFill>
                <a:latin typeface="Chau Philomene One" panose="020B0604020202020204" charset="0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. Learning by Doing – Role Play Activities</a:t>
            </a:r>
          </a:p>
        </p:txBody>
      </p:sp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178</Words>
  <Application>Microsoft Office PowerPoint</Application>
  <PresentationFormat>On-screen Show (16:9)</PresentationFormat>
  <Paragraphs>27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Ubuntu</vt:lpstr>
      <vt:lpstr>Didact Gothic</vt:lpstr>
      <vt:lpstr>Barlow Semi Condensed Light</vt:lpstr>
      <vt:lpstr>Chau Philomene One</vt:lpstr>
      <vt:lpstr>Arial</vt:lpstr>
      <vt:lpstr>December Daily Slides by Slidesgo</vt:lpstr>
      <vt:lpstr>SOFT SKILL TRAINING BASIC SKILL BUILDING TRAINING</vt:lpstr>
      <vt:lpstr>SIGNIFICANCE - SOFT SKILL TRAINING</vt:lpstr>
      <vt:lpstr>PowerPoint Presentation</vt:lpstr>
      <vt:lpstr>PowerPoint Presentation</vt:lpstr>
      <vt:lpstr>HOW ASSESSMENT IS DONE?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14</cp:revision>
  <dcterms:modified xsi:type="dcterms:W3CDTF">2020-11-20T05:35:48Z</dcterms:modified>
</cp:coreProperties>
</file>