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9" r:id="rId1"/>
  </p:sldMasterIdLst>
  <p:notesMasterIdLst>
    <p:notesMasterId r:id="rId9"/>
  </p:notesMasterIdLst>
  <p:sldIdLst>
    <p:sldId id="256" r:id="rId2"/>
    <p:sldId id="257" r:id="rId3"/>
    <p:sldId id="284" r:id="rId4"/>
    <p:sldId id="285" r:id="rId5"/>
    <p:sldId id="288" r:id="rId6"/>
    <p:sldId id="286" r:id="rId7"/>
    <p:sldId id="287" r:id="rId8"/>
  </p:sldIdLst>
  <p:sldSz cx="9144000" cy="5143500" type="screen16x9"/>
  <p:notesSz cx="6858000" cy="9144000"/>
  <p:embeddedFontLst>
    <p:embeddedFont>
      <p:font typeface="Ubuntu" panose="020B0604020202020204" charset="0"/>
      <p:regular r:id="rId10"/>
      <p:bold r:id="rId11"/>
      <p:italic r:id="rId12"/>
      <p:boldItalic r:id="rId13"/>
    </p:embeddedFont>
    <p:embeddedFont>
      <p:font typeface="Barlow Semi Condensed Light" panose="020B0604020202020204" charset="0"/>
      <p:regular r:id="rId14"/>
      <p:bold r:id="rId15"/>
      <p:italic r:id="rId16"/>
      <p:boldItalic r:id="rId17"/>
    </p:embeddedFont>
    <p:embeddedFont>
      <p:font typeface="Chau Philomene One" panose="020B0604020202020204" charset="0"/>
      <p:regular r:id="rId18"/>
      <p:italic r:id="rId1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ED97651-92CE-4328-A9FE-CC38C820FF5A}">
  <a:tblStyle styleId="{0ED97651-92CE-4328-A9FE-CC38C820FF5A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696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18" Type="http://schemas.openxmlformats.org/officeDocument/2006/relationships/font" Target="fonts/font9.fntdata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font" Target="fonts/font8.fntdata"/><Relationship Id="rId2" Type="http://schemas.openxmlformats.org/officeDocument/2006/relationships/slide" Target="slides/slide1.xml"/><Relationship Id="rId16" Type="http://schemas.openxmlformats.org/officeDocument/2006/relationships/font" Target="fonts/font7.fntdata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font" Target="fonts/font6.fntdata"/><Relationship Id="rId23" Type="http://schemas.openxmlformats.org/officeDocument/2006/relationships/tableStyles" Target="tableStyles.xml"/><Relationship Id="rId10" Type="http://schemas.openxmlformats.org/officeDocument/2006/relationships/font" Target="fonts/font1.fntdata"/><Relationship Id="rId19" Type="http://schemas.openxmlformats.org/officeDocument/2006/relationships/font" Target="fonts/font10.fntdata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5.fntdata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46751576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3" name="Google Shape;80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4" name="Google Shape;80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55846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" name="Google Shape;809;ga75dd2173a_0_57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0" name="Google Shape;810;ga75dd2173a_0_57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843068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1" name="Google Shape;1511;ga123d639e2_0_17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2" name="Google Shape;1512;ga123d639e2_0_17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164261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accent3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>
            <a:off x="148425" y="41038"/>
            <a:ext cx="830100" cy="997925"/>
            <a:chOff x="557125" y="1828800"/>
            <a:chExt cx="830100" cy="997925"/>
          </a:xfrm>
        </p:grpSpPr>
        <p:sp>
          <p:nvSpPr>
            <p:cNvPr id="10" name="Google Shape;10;p2"/>
            <p:cNvSpPr/>
            <p:nvPr/>
          </p:nvSpPr>
          <p:spPr>
            <a:xfrm>
              <a:off x="678100" y="2134225"/>
              <a:ext cx="155750" cy="214250"/>
            </a:xfrm>
            <a:custGeom>
              <a:avLst/>
              <a:gdLst/>
              <a:ahLst/>
              <a:cxnLst/>
              <a:rect l="l" t="t" r="r" b="b"/>
              <a:pathLst>
                <a:path w="6230" h="8570" extrusionOk="0">
                  <a:moveTo>
                    <a:pt x="1149" y="1"/>
                  </a:moveTo>
                  <a:cubicBezTo>
                    <a:pt x="1062" y="1"/>
                    <a:pt x="973" y="14"/>
                    <a:pt x="882" y="44"/>
                  </a:cubicBezTo>
                  <a:cubicBezTo>
                    <a:pt x="413" y="199"/>
                    <a:pt x="1" y="742"/>
                    <a:pt x="197" y="1262"/>
                  </a:cubicBezTo>
                  <a:cubicBezTo>
                    <a:pt x="1170" y="3853"/>
                    <a:pt x="2600" y="6223"/>
                    <a:pt x="4454" y="8283"/>
                  </a:cubicBezTo>
                  <a:cubicBezTo>
                    <a:pt x="4627" y="8475"/>
                    <a:pt x="4888" y="8570"/>
                    <a:pt x="5149" y="8570"/>
                  </a:cubicBezTo>
                  <a:cubicBezTo>
                    <a:pt x="5413" y="8570"/>
                    <a:pt x="5677" y="8473"/>
                    <a:pt x="5853" y="8283"/>
                  </a:cubicBezTo>
                  <a:cubicBezTo>
                    <a:pt x="6230" y="7871"/>
                    <a:pt x="6223" y="7297"/>
                    <a:pt x="5853" y="6885"/>
                  </a:cubicBezTo>
                  <a:cubicBezTo>
                    <a:pt x="5640" y="6651"/>
                    <a:pt x="5433" y="6410"/>
                    <a:pt x="5233" y="6163"/>
                  </a:cubicBezTo>
                  <a:cubicBezTo>
                    <a:pt x="5122" y="6030"/>
                    <a:pt x="5021" y="5899"/>
                    <a:pt x="4913" y="5762"/>
                  </a:cubicBezTo>
                  <a:cubicBezTo>
                    <a:pt x="4889" y="5731"/>
                    <a:pt x="4878" y="5717"/>
                    <a:pt x="4875" y="5715"/>
                  </a:cubicBezTo>
                  <a:lnTo>
                    <a:pt x="4875" y="5715"/>
                  </a:lnTo>
                  <a:cubicBezTo>
                    <a:pt x="4837" y="5662"/>
                    <a:pt x="4795" y="5612"/>
                    <a:pt x="4755" y="5558"/>
                  </a:cubicBezTo>
                  <a:cubicBezTo>
                    <a:pt x="4378" y="5049"/>
                    <a:pt x="4024" y="4524"/>
                    <a:pt x="3693" y="3982"/>
                  </a:cubicBezTo>
                  <a:cubicBezTo>
                    <a:pt x="3367" y="3443"/>
                    <a:pt x="3060" y="2881"/>
                    <a:pt x="2781" y="2314"/>
                  </a:cubicBezTo>
                  <a:cubicBezTo>
                    <a:pt x="2643" y="2034"/>
                    <a:pt x="2518" y="1750"/>
                    <a:pt x="2389" y="1467"/>
                  </a:cubicBezTo>
                  <a:lnTo>
                    <a:pt x="2389" y="1467"/>
                  </a:lnTo>
                  <a:cubicBezTo>
                    <a:pt x="2385" y="1456"/>
                    <a:pt x="2379" y="1440"/>
                    <a:pt x="2369" y="1415"/>
                  </a:cubicBezTo>
                  <a:cubicBezTo>
                    <a:pt x="2339" y="1349"/>
                    <a:pt x="2314" y="1279"/>
                    <a:pt x="2284" y="1213"/>
                  </a:cubicBezTo>
                  <a:cubicBezTo>
                    <a:pt x="2220" y="1056"/>
                    <a:pt x="2162" y="893"/>
                    <a:pt x="2098" y="737"/>
                  </a:cubicBezTo>
                  <a:cubicBezTo>
                    <a:pt x="1947" y="333"/>
                    <a:pt x="1580" y="1"/>
                    <a:pt x="114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11;p2"/>
            <p:cNvSpPr/>
            <p:nvPr/>
          </p:nvSpPr>
          <p:spPr>
            <a:xfrm>
              <a:off x="762650" y="2084800"/>
              <a:ext cx="106775" cy="155450"/>
            </a:xfrm>
            <a:custGeom>
              <a:avLst/>
              <a:gdLst/>
              <a:ahLst/>
              <a:cxnLst/>
              <a:rect l="l" t="t" r="r" b="b"/>
              <a:pathLst>
                <a:path w="4271" h="6218" extrusionOk="0">
                  <a:moveTo>
                    <a:pt x="1088" y="1"/>
                  </a:moveTo>
                  <a:cubicBezTo>
                    <a:pt x="914" y="1"/>
                    <a:pt x="744" y="43"/>
                    <a:pt x="603" y="134"/>
                  </a:cubicBezTo>
                  <a:cubicBezTo>
                    <a:pt x="124" y="443"/>
                    <a:pt x="1" y="988"/>
                    <a:pt x="246" y="1488"/>
                  </a:cubicBezTo>
                  <a:cubicBezTo>
                    <a:pt x="936" y="2901"/>
                    <a:pt x="1626" y="4318"/>
                    <a:pt x="2315" y="5727"/>
                  </a:cubicBezTo>
                  <a:cubicBezTo>
                    <a:pt x="2469" y="6041"/>
                    <a:pt x="2833" y="6217"/>
                    <a:pt x="3185" y="6217"/>
                  </a:cubicBezTo>
                  <a:cubicBezTo>
                    <a:pt x="3358" y="6217"/>
                    <a:pt x="3529" y="6174"/>
                    <a:pt x="3670" y="6084"/>
                  </a:cubicBezTo>
                  <a:cubicBezTo>
                    <a:pt x="4145" y="5773"/>
                    <a:pt x="4270" y="5230"/>
                    <a:pt x="4026" y="4729"/>
                  </a:cubicBezTo>
                  <a:cubicBezTo>
                    <a:pt x="3337" y="3316"/>
                    <a:pt x="2646" y="1900"/>
                    <a:pt x="1957" y="490"/>
                  </a:cubicBezTo>
                  <a:cubicBezTo>
                    <a:pt x="1803" y="177"/>
                    <a:pt x="1440" y="1"/>
                    <a:pt x="108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804075" y="1960550"/>
              <a:ext cx="98175" cy="140200"/>
            </a:xfrm>
            <a:custGeom>
              <a:avLst/>
              <a:gdLst/>
              <a:ahLst/>
              <a:cxnLst/>
              <a:rect l="l" t="t" r="r" b="b"/>
              <a:pathLst>
                <a:path w="3927" h="5608" extrusionOk="0">
                  <a:moveTo>
                    <a:pt x="1136" y="1"/>
                  </a:moveTo>
                  <a:cubicBezTo>
                    <a:pt x="1049" y="1"/>
                    <a:pt x="961" y="14"/>
                    <a:pt x="872" y="43"/>
                  </a:cubicBezTo>
                  <a:cubicBezTo>
                    <a:pt x="383" y="195"/>
                    <a:pt x="1" y="732"/>
                    <a:pt x="180" y="1258"/>
                  </a:cubicBezTo>
                  <a:cubicBezTo>
                    <a:pt x="630" y="2596"/>
                    <a:pt x="1214" y="3895"/>
                    <a:pt x="1934" y="5115"/>
                  </a:cubicBezTo>
                  <a:cubicBezTo>
                    <a:pt x="2112" y="5418"/>
                    <a:pt x="2464" y="5607"/>
                    <a:pt x="2813" y="5607"/>
                  </a:cubicBezTo>
                  <a:cubicBezTo>
                    <a:pt x="2979" y="5607"/>
                    <a:pt x="3143" y="5565"/>
                    <a:pt x="3288" y="5471"/>
                  </a:cubicBezTo>
                  <a:cubicBezTo>
                    <a:pt x="3738" y="5183"/>
                    <a:pt x="3926" y="4597"/>
                    <a:pt x="3644" y="4117"/>
                  </a:cubicBezTo>
                  <a:cubicBezTo>
                    <a:pt x="3313" y="3558"/>
                    <a:pt x="3011" y="2980"/>
                    <a:pt x="2740" y="2389"/>
                  </a:cubicBezTo>
                  <a:cubicBezTo>
                    <a:pt x="2677" y="2248"/>
                    <a:pt x="2613" y="2104"/>
                    <a:pt x="2548" y="1959"/>
                  </a:cubicBezTo>
                  <a:cubicBezTo>
                    <a:pt x="2544" y="1951"/>
                    <a:pt x="2541" y="1943"/>
                    <a:pt x="2538" y="1936"/>
                  </a:cubicBezTo>
                  <a:lnTo>
                    <a:pt x="2538" y="1936"/>
                  </a:lnTo>
                  <a:cubicBezTo>
                    <a:pt x="2535" y="1928"/>
                    <a:pt x="2531" y="1918"/>
                    <a:pt x="2526" y="1907"/>
                  </a:cubicBezTo>
                  <a:cubicBezTo>
                    <a:pt x="2496" y="1836"/>
                    <a:pt x="2467" y="1763"/>
                    <a:pt x="2437" y="1692"/>
                  </a:cubicBezTo>
                  <a:cubicBezTo>
                    <a:pt x="2314" y="1376"/>
                    <a:pt x="2195" y="1058"/>
                    <a:pt x="2089" y="735"/>
                  </a:cubicBezTo>
                  <a:cubicBezTo>
                    <a:pt x="1950" y="329"/>
                    <a:pt x="1565" y="1"/>
                    <a:pt x="113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861500" y="2299075"/>
              <a:ext cx="88300" cy="115350"/>
            </a:xfrm>
            <a:custGeom>
              <a:avLst/>
              <a:gdLst/>
              <a:ahLst/>
              <a:cxnLst/>
              <a:rect l="l" t="t" r="r" b="b"/>
              <a:pathLst>
                <a:path w="3532" h="4614" extrusionOk="0">
                  <a:moveTo>
                    <a:pt x="1088" y="1"/>
                  </a:moveTo>
                  <a:cubicBezTo>
                    <a:pt x="917" y="1"/>
                    <a:pt x="747" y="44"/>
                    <a:pt x="606" y="135"/>
                  </a:cubicBezTo>
                  <a:cubicBezTo>
                    <a:pt x="131" y="440"/>
                    <a:pt x="1" y="992"/>
                    <a:pt x="250" y="1489"/>
                  </a:cubicBezTo>
                  <a:cubicBezTo>
                    <a:pt x="690" y="2368"/>
                    <a:pt x="1132" y="3244"/>
                    <a:pt x="1574" y="4123"/>
                  </a:cubicBezTo>
                  <a:cubicBezTo>
                    <a:pt x="1730" y="4434"/>
                    <a:pt x="2093" y="4614"/>
                    <a:pt x="2445" y="4614"/>
                  </a:cubicBezTo>
                  <a:cubicBezTo>
                    <a:pt x="2617" y="4614"/>
                    <a:pt x="2787" y="4571"/>
                    <a:pt x="2928" y="4480"/>
                  </a:cubicBezTo>
                  <a:cubicBezTo>
                    <a:pt x="3399" y="4174"/>
                    <a:pt x="3532" y="3621"/>
                    <a:pt x="3285" y="3125"/>
                  </a:cubicBezTo>
                  <a:cubicBezTo>
                    <a:pt x="2843" y="2246"/>
                    <a:pt x="2401" y="1370"/>
                    <a:pt x="1960" y="491"/>
                  </a:cubicBezTo>
                  <a:cubicBezTo>
                    <a:pt x="1803" y="180"/>
                    <a:pt x="1440" y="1"/>
                    <a:pt x="108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937825" y="2199550"/>
              <a:ext cx="86875" cy="123475"/>
            </a:xfrm>
            <a:custGeom>
              <a:avLst/>
              <a:gdLst/>
              <a:ahLst/>
              <a:cxnLst/>
              <a:rect l="l" t="t" r="r" b="b"/>
              <a:pathLst>
                <a:path w="3475" h="4939" extrusionOk="0">
                  <a:moveTo>
                    <a:pt x="2223" y="2040"/>
                  </a:moveTo>
                  <a:cubicBezTo>
                    <a:pt x="2227" y="2049"/>
                    <a:pt x="2233" y="2062"/>
                    <a:pt x="2239" y="2077"/>
                  </a:cubicBezTo>
                  <a:cubicBezTo>
                    <a:pt x="2240" y="2079"/>
                    <a:pt x="2241" y="2080"/>
                    <a:pt x="2242" y="2082"/>
                  </a:cubicBezTo>
                  <a:lnTo>
                    <a:pt x="2242" y="2082"/>
                  </a:lnTo>
                  <a:cubicBezTo>
                    <a:pt x="2234" y="2065"/>
                    <a:pt x="2228" y="2050"/>
                    <a:pt x="2223" y="2040"/>
                  </a:cubicBezTo>
                  <a:close/>
                  <a:moveTo>
                    <a:pt x="1060" y="1"/>
                  </a:moveTo>
                  <a:cubicBezTo>
                    <a:pt x="1046" y="1"/>
                    <a:pt x="1032" y="1"/>
                    <a:pt x="1018" y="2"/>
                  </a:cubicBezTo>
                  <a:cubicBezTo>
                    <a:pt x="496" y="36"/>
                    <a:pt x="1" y="448"/>
                    <a:pt x="26" y="1001"/>
                  </a:cubicBezTo>
                  <a:cubicBezTo>
                    <a:pt x="85" y="2378"/>
                    <a:pt x="663" y="3709"/>
                    <a:pt x="1673" y="4654"/>
                  </a:cubicBezTo>
                  <a:cubicBezTo>
                    <a:pt x="1869" y="4837"/>
                    <a:pt x="2137" y="4939"/>
                    <a:pt x="2401" y="4939"/>
                  </a:cubicBezTo>
                  <a:cubicBezTo>
                    <a:pt x="2648" y="4939"/>
                    <a:pt x="2892" y="4849"/>
                    <a:pt x="3071" y="4654"/>
                  </a:cubicBezTo>
                  <a:cubicBezTo>
                    <a:pt x="3424" y="4268"/>
                    <a:pt x="3475" y="3634"/>
                    <a:pt x="3071" y="3257"/>
                  </a:cubicBezTo>
                  <a:cubicBezTo>
                    <a:pt x="2974" y="3164"/>
                    <a:pt x="2876" y="3064"/>
                    <a:pt x="2785" y="2964"/>
                  </a:cubicBezTo>
                  <a:cubicBezTo>
                    <a:pt x="2765" y="2941"/>
                    <a:pt x="2733" y="2912"/>
                    <a:pt x="2705" y="2883"/>
                  </a:cubicBezTo>
                  <a:lnTo>
                    <a:pt x="2705" y="2883"/>
                  </a:lnTo>
                  <a:cubicBezTo>
                    <a:pt x="2701" y="2872"/>
                    <a:pt x="2690" y="2851"/>
                    <a:pt x="2665" y="2815"/>
                  </a:cubicBezTo>
                  <a:cubicBezTo>
                    <a:pt x="2513" y="2603"/>
                    <a:pt x="2380" y="2378"/>
                    <a:pt x="2269" y="2140"/>
                  </a:cubicBezTo>
                  <a:cubicBezTo>
                    <a:pt x="2262" y="2120"/>
                    <a:pt x="2253" y="2101"/>
                    <a:pt x="2242" y="2082"/>
                  </a:cubicBezTo>
                  <a:lnTo>
                    <a:pt x="2242" y="2082"/>
                  </a:lnTo>
                  <a:cubicBezTo>
                    <a:pt x="2248" y="2094"/>
                    <a:pt x="2254" y="2109"/>
                    <a:pt x="2261" y="2124"/>
                  </a:cubicBezTo>
                  <a:cubicBezTo>
                    <a:pt x="2244" y="2109"/>
                    <a:pt x="2231" y="2070"/>
                    <a:pt x="2220" y="2033"/>
                  </a:cubicBezTo>
                  <a:lnTo>
                    <a:pt x="2220" y="2033"/>
                  </a:lnTo>
                  <a:cubicBezTo>
                    <a:pt x="2221" y="2035"/>
                    <a:pt x="2222" y="2037"/>
                    <a:pt x="2223" y="2040"/>
                  </a:cubicBezTo>
                  <a:lnTo>
                    <a:pt x="2223" y="2040"/>
                  </a:lnTo>
                  <a:cubicBezTo>
                    <a:pt x="2222" y="2037"/>
                    <a:pt x="2221" y="2035"/>
                    <a:pt x="2220" y="2032"/>
                  </a:cubicBezTo>
                  <a:lnTo>
                    <a:pt x="2220" y="2032"/>
                  </a:lnTo>
                  <a:cubicBezTo>
                    <a:pt x="2212" y="2005"/>
                    <a:pt x="2206" y="1978"/>
                    <a:pt x="2201" y="1961"/>
                  </a:cubicBezTo>
                  <a:cubicBezTo>
                    <a:pt x="2160" y="1842"/>
                    <a:pt x="2125" y="1724"/>
                    <a:pt x="2095" y="1605"/>
                  </a:cubicBezTo>
                  <a:cubicBezTo>
                    <a:pt x="2064" y="1486"/>
                    <a:pt x="2062" y="1344"/>
                    <a:pt x="2023" y="1229"/>
                  </a:cubicBezTo>
                  <a:lnTo>
                    <a:pt x="2023" y="1229"/>
                  </a:lnTo>
                  <a:cubicBezTo>
                    <a:pt x="2022" y="1218"/>
                    <a:pt x="2021" y="1206"/>
                    <a:pt x="2020" y="1194"/>
                  </a:cubicBezTo>
                  <a:cubicBezTo>
                    <a:pt x="2016" y="1128"/>
                    <a:pt x="2011" y="1058"/>
                    <a:pt x="2008" y="992"/>
                  </a:cubicBezTo>
                  <a:cubicBezTo>
                    <a:pt x="1986" y="486"/>
                    <a:pt x="1592" y="1"/>
                    <a:pt x="106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945775" y="1985500"/>
              <a:ext cx="95250" cy="124650"/>
            </a:xfrm>
            <a:custGeom>
              <a:avLst/>
              <a:gdLst/>
              <a:ahLst/>
              <a:cxnLst/>
              <a:rect l="l" t="t" r="r" b="b"/>
              <a:pathLst>
                <a:path w="3810" h="4986" extrusionOk="0">
                  <a:moveTo>
                    <a:pt x="2275" y="1849"/>
                  </a:moveTo>
                  <a:cubicBezTo>
                    <a:pt x="2283" y="1864"/>
                    <a:pt x="2291" y="1879"/>
                    <a:pt x="2299" y="1894"/>
                  </a:cubicBezTo>
                  <a:lnTo>
                    <a:pt x="2299" y="1894"/>
                  </a:lnTo>
                  <a:cubicBezTo>
                    <a:pt x="2291" y="1880"/>
                    <a:pt x="2283" y="1865"/>
                    <a:pt x="2275" y="1849"/>
                  </a:cubicBezTo>
                  <a:close/>
                  <a:moveTo>
                    <a:pt x="1083" y="1"/>
                  </a:moveTo>
                  <a:cubicBezTo>
                    <a:pt x="1072" y="1"/>
                    <a:pt x="1061" y="1"/>
                    <a:pt x="1050" y="1"/>
                  </a:cubicBezTo>
                  <a:cubicBezTo>
                    <a:pt x="557" y="22"/>
                    <a:pt x="1" y="439"/>
                    <a:pt x="60" y="991"/>
                  </a:cubicBezTo>
                  <a:cubicBezTo>
                    <a:pt x="213" y="2419"/>
                    <a:pt x="850" y="3776"/>
                    <a:pt x="1976" y="4695"/>
                  </a:cubicBezTo>
                  <a:cubicBezTo>
                    <a:pt x="2185" y="4866"/>
                    <a:pt x="2396" y="4985"/>
                    <a:pt x="2678" y="4985"/>
                  </a:cubicBezTo>
                  <a:cubicBezTo>
                    <a:pt x="2919" y="4985"/>
                    <a:pt x="3209" y="4877"/>
                    <a:pt x="3378" y="4695"/>
                  </a:cubicBezTo>
                  <a:cubicBezTo>
                    <a:pt x="3709" y="4336"/>
                    <a:pt x="3809" y="3647"/>
                    <a:pt x="3378" y="3298"/>
                  </a:cubicBezTo>
                  <a:cubicBezTo>
                    <a:pt x="3168" y="3124"/>
                    <a:pt x="2966" y="2932"/>
                    <a:pt x="2789" y="2720"/>
                  </a:cubicBezTo>
                  <a:cubicBezTo>
                    <a:pt x="2774" y="2702"/>
                    <a:pt x="2762" y="2689"/>
                    <a:pt x="2754" y="2679"/>
                  </a:cubicBezTo>
                  <a:lnTo>
                    <a:pt x="2754" y="2679"/>
                  </a:lnTo>
                  <a:cubicBezTo>
                    <a:pt x="2717" y="2626"/>
                    <a:pt x="2680" y="2576"/>
                    <a:pt x="2645" y="2523"/>
                  </a:cubicBezTo>
                  <a:cubicBezTo>
                    <a:pt x="2574" y="2412"/>
                    <a:pt x="2499" y="2298"/>
                    <a:pt x="2436" y="2183"/>
                  </a:cubicBezTo>
                  <a:cubicBezTo>
                    <a:pt x="2385" y="2091"/>
                    <a:pt x="2347" y="1988"/>
                    <a:pt x="2299" y="1894"/>
                  </a:cubicBezTo>
                  <a:lnTo>
                    <a:pt x="2299" y="1894"/>
                  </a:lnTo>
                  <a:cubicBezTo>
                    <a:pt x="2312" y="1915"/>
                    <a:pt x="2322" y="1931"/>
                    <a:pt x="2324" y="1931"/>
                  </a:cubicBezTo>
                  <a:cubicBezTo>
                    <a:pt x="2325" y="1931"/>
                    <a:pt x="2313" y="1908"/>
                    <a:pt x="2272" y="1844"/>
                  </a:cubicBezTo>
                  <a:lnTo>
                    <a:pt x="2272" y="1844"/>
                  </a:lnTo>
                  <a:cubicBezTo>
                    <a:pt x="2273" y="1846"/>
                    <a:pt x="2274" y="1847"/>
                    <a:pt x="2275" y="1849"/>
                  </a:cubicBezTo>
                  <a:lnTo>
                    <a:pt x="2275" y="1849"/>
                  </a:lnTo>
                  <a:cubicBezTo>
                    <a:pt x="2271" y="1841"/>
                    <a:pt x="2266" y="1834"/>
                    <a:pt x="2262" y="1826"/>
                  </a:cubicBezTo>
                  <a:lnTo>
                    <a:pt x="2262" y="1826"/>
                  </a:lnTo>
                  <a:cubicBezTo>
                    <a:pt x="2265" y="1832"/>
                    <a:pt x="2269" y="1838"/>
                    <a:pt x="2272" y="1844"/>
                  </a:cubicBezTo>
                  <a:lnTo>
                    <a:pt x="2272" y="1844"/>
                  </a:lnTo>
                  <a:cubicBezTo>
                    <a:pt x="2268" y="1835"/>
                    <a:pt x="2265" y="1827"/>
                    <a:pt x="2262" y="1818"/>
                  </a:cubicBezTo>
                  <a:cubicBezTo>
                    <a:pt x="2241" y="1755"/>
                    <a:pt x="2214" y="1696"/>
                    <a:pt x="2198" y="1633"/>
                  </a:cubicBezTo>
                  <a:cubicBezTo>
                    <a:pt x="2157" y="1506"/>
                    <a:pt x="2122" y="1376"/>
                    <a:pt x="2092" y="1250"/>
                  </a:cubicBezTo>
                  <a:cubicBezTo>
                    <a:pt x="2075" y="1174"/>
                    <a:pt x="2062" y="1098"/>
                    <a:pt x="2045" y="1025"/>
                  </a:cubicBezTo>
                  <a:cubicBezTo>
                    <a:pt x="2043" y="1016"/>
                    <a:pt x="2042" y="1009"/>
                    <a:pt x="2041" y="1002"/>
                  </a:cubicBezTo>
                  <a:lnTo>
                    <a:pt x="2041" y="1002"/>
                  </a:lnTo>
                  <a:cubicBezTo>
                    <a:pt x="2041" y="999"/>
                    <a:pt x="2040" y="995"/>
                    <a:pt x="2040" y="991"/>
                  </a:cubicBezTo>
                  <a:cubicBezTo>
                    <a:pt x="2011" y="724"/>
                    <a:pt x="1951" y="489"/>
                    <a:pt x="1751" y="290"/>
                  </a:cubicBezTo>
                  <a:cubicBezTo>
                    <a:pt x="1588" y="128"/>
                    <a:pt x="1320" y="1"/>
                    <a:pt x="108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1035650" y="2199350"/>
              <a:ext cx="97675" cy="132650"/>
            </a:xfrm>
            <a:custGeom>
              <a:avLst/>
              <a:gdLst/>
              <a:ahLst/>
              <a:cxnLst/>
              <a:rect l="l" t="t" r="r" b="b"/>
              <a:pathLst>
                <a:path w="3907" h="5306" extrusionOk="0">
                  <a:moveTo>
                    <a:pt x="1117" y="1"/>
                  </a:moveTo>
                  <a:cubicBezTo>
                    <a:pt x="1031" y="1"/>
                    <a:pt x="944" y="14"/>
                    <a:pt x="857" y="41"/>
                  </a:cubicBezTo>
                  <a:cubicBezTo>
                    <a:pt x="344" y="211"/>
                    <a:pt x="0" y="734"/>
                    <a:pt x="156" y="1264"/>
                  </a:cubicBezTo>
                  <a:cubicBezTo>
                    <a:pt x="526" y="2530"/>
                    <a:pt x="1103" y="3742"/>
                    <a:pt x="1873" y="4811"/>
                  </a:cubicBezTo>
                  <a:cubicBezTo>
                    <a:pt x="2080" y="5100"/>
                    <a:pt x="2417" y="5306"/>
                    <a:pt x="2763" y="5306"/>
                  </a:cubicBezTo>
                  <a:cubicBezTo>
                    <a:pt x="2919" y="5306"/>
                    <a:pt x="3078" y="5263"/>
                    <a:pt x="3227" y="5168"/>
                  </a:cubicBezTo>
                  <a:cubicBezTo>
                    <a:pt x="3644" y="4900"/>
                    <a:pt x="3907" y="4263"/>
                    <a:pt x="3584" y="3813"/>
                  </a:cubicBezTo>
                  <a:cubicBezTo>
                    <a:pt x="3232" y="3320"/>
                    <a:pt x="2917" y="2801"/>
                    <a:pt x="2649" y="2259"/>
                  </a:cubicBezTo>
                  <a:cubicBezTo>
                    <a:pt x="2586" y="2126"/>
                    <a:pt x="2522" y="1991"/>
                    <a:pt x="2464" y="1855"/>
                  </a:cubicBezTo>
                  <a:cubicBezTo>
                    <a:pt x="2445" y="1820"/>
                    <a:pt x="2434" y="1787"/>
                    <a:pt x="2421" y="1754"/>
                  </a:cubicBezTo>
                  <a:lnTo>
                    <a:pt x="2421" y="1754"/>
                  </a:lnTo>
                  <a:cubicBezTo>
                    <a:pt x="2450" y="1822"/>
                    <a:pt x="2465" y="1856"/>
                    <a:pt x="2465" y="1856"/>
                  </a:cubicBezTo>
                  <a:cubicBezTo>
                    <a:pt x="2466" y="1856"/>
                    <a:pt x="2461" y="1843"/>
                    <a:pt x="2451" y="1817"/>
                  </a:cubicBezTo>
                  <a:cubicBezTo>
                    <a:pt x="2426" y="1749"/>
                    <a:pt x="2396" y="1679"/>
                    <a:pt x="2370" y="1608"/>
                  </a:cubicBezTo>
                  <a:cubicBezTo>
                    <a:pt x="2259" y="1320"/>
                    <a:pt x="2163" y="1027"/>
                    <a:pt x="2072" y="734"/>
                  </a:cubicBezTo>
                  <a:cubicBezTo>
                    <a:pt x="1952" y="319"/>
                    <a:pt x="1547" y="1"/>
                    <a:pt x="111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1061025" y="2042750"/>
              <a:ext cx="111000" cy="116225"/>
            </a:xfrm>
            <a:custGeom>
              <a:avLst/>
              <a:gdLst/>
              <a:ahLst/>
              <a:cxnLst/>
              <a:rect l="l" t="t" r="r" b="b"/>
              <a:pathLst>
                <a:path w="4440" h="4649" extrusionOk="0">
                  <a:moveTo>
                    <a:pt x="1099" y="0"/>
                  </a:moveTo>
                  <a:cubicBezTo>
                    <a:pt x="830" y="0"/>
                    <a:pt x="559" y="99"/>
                    <a:pt x="387" y="289"/>
                  </a:cubicBezTo>
                  <a:cubicBezTo>
                    <a:pt x="1" y="710"/>
                    <a:pt x="26" y="1268"/>
                    <a:pt x="387" y="1688"/>
                  </a:cubicBezTo>
                  <a:cubicBezTo>
                    <a:pt x="1143" y="2579"/>
                    <a:pt x="1900" y="3467"/>
                    <a:pt x="2656" y="4360"/>
                  </a:cubicBezTo>
                  <a:cubicBezTo>
                    <a:pt x="2821" y="4555"/>
                    <a:pt x="3080" y="4649"/>
                    <a:pt x="3341" y="4649"/>
                  </a:cubicBezTo>
                  <a:cubicBezTo>
                    <a:pt x="3610" y="4649"/>
                    <a:pt x="3881" y="4550"/>
                    <a:pt x="4053" y="4360"/>
                  </a:cubicBezTo>
                  <a:cubicBezTo>
                    <a:pt x="4440" y="3940"/>
                    <a:pt x="4409" y="3384"/>
                    <a:pt x="4053" y="2963"/>
                  </a:cubicBezTo>
                  <a:cubicBezTo>
                    <a:pt x="3297" y="2069"/>
                    <a:pt x="2540" y="1182"/>
                    <a:pt x="1785" y="289"/>
                  </a:cubicBezTo>
                  <a:cubicBezTo>
                    <a:pt x="1620" y="94"/>
                    <a:pt x="1360" y="0"/>
                    <a:pt x="109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1168325" y="2240600"/>
              <a:ext cx="79100" cy="99150"/>
            </a:xfrm>
            <a:custGeom>
              <a:avLst/>
              <a:gdLst/>
              <a:ahLst/>
              <a:cxnLst/>
              <a:rect l="l" t="t" r="r" b="b"/>
              <a:pathLst>
                <a:path w="3164" h="3966" extrusionOk="0">
                  <a:moveTo>
                    <a:pt x="1082" y="1"/>
                  </a:moveTo>
                  <a:cubicBezTo>
                    <a:pt x="909" y="1"/>
                    <a:pt x="739" y="43"/>
                    <a:pt x="597" y="134"/>
                  </a:cubicBezTo>
                  <a:cubicBezTo>
                    <a:pt x="119" y="443"/>
                    <a:pt x="0" y="986"/>
                    <a:pt x="241" y="1488"/>
                  </a:cubicBezTo>
                  <a:cubicBezTo>
                    <a:pt x="564" y="2150"/>
                    <a:pt x="887" y="2813"/>
                    <a:pt x="1209" y="3476"/>
                  </a:cubicBezTo>
                  <a:cubicBezTo>
                    <a:pt x="1363" y="3790"/>
                    <a:pt x="1727" y="3965"/>
                    <a:pt x="2078" y="3965"/>
                  </a:cubicBezTo>
                  <a:cubicBezTo>
                    <a:pt x="2252" y="3965"/>
                    <a:pt x="2422" y="3923"/>
                    <a:pt x="2563" y="3833"/>
                  </a:cubicBezTo>
                  <a:cubicBezTo>
                    <a:pt x="3039" y="3521"/>
                    <a:pt x="3164" y="2979"/>
                    <a:pt x="2920" y="2478"/>
                  </a:cubicBezTo>
                  <a:cubicBezTo>
                    <a:pt x="2598" y="1815"/>
                    <a:pt x="2275" y="1152"/>
                    <a:pt x="1952" y="490"/>
                  </a:cubicBezTo>
                  <a:cubicBezTo>
                    <a:pt x="1798" y="177"/>
                    <a:pt x="1434" y="1"/>
                    <a:pt x="108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1043375" y="2471425"/>
              <a:ext cx="90525" cy="106925"/>
            </a:xfrm>
            <a:custGeom>
              <a:avLst/>
              <a:gdLst/>
              <a:ahLst/>
              <a:cxnLst/>
              <a:rect l="l" t="t" r="r" b="b"/>
              <a:pathLst>
                <a:path w="3621" h="4277" extrusionOk="0">
                  <a:moveTo>
                    <a:pt x="1112" y="0"/>
                  </a:moveTo>
                  <a:cubicBezTo>
                    <a:pt x="946" y="0"/>
                    <a:pt x="782" y="43"/>
                    <a:pt x="637" y="136"/>
                  </a:cubicBezTo>
                  <a:cubicBezTo>
                    <a:pt x="187" y="428"/>
                    <a:pt x="0" y="1011"/>
                    <a:pt x="281" y="1491"/>
                  </a:cubicBezTo>
                  <a:cubicBezTo>
                    <a:pt x="731" y="2254"/>
                    <a:pt x="1177" y="3019"/>
                    <a:pt x="1627" y="3785"/>
                  </a:cubicBezTo>
                  <a:cubicBezTo>
                    <a:pt x="1806" y="4087"/>
                    <a:pt x="2159" y="4277"/>
                    <a:pt x="2508" y="4277"/>
                  </a:cubicBezTo>
                  <a:cubicBezTo>
                    <a:pt x="2673" y="4277"/>
                    <a:pt x="2837" y="4234"/>
                    <a:pt x="2982" y="4141"/>
                  </a:cubicBezTo>
                  <a:cubicBezTo>
                    <a:pt x="3432" y="3853"/>
                    <a:pt x="3620" y="3267"/>
                    <a:pt x="3338" y="2787"/>
                  </a:cubicBezTo>
                  <a:cubicBezTo>
                    <a:pt x="2888" y="2023"/>
                    <a:pt x="2441" y="1258"/>
                    <a:pt x="1992" y="493"/>
                  </a:cubicBezTo>
                  <a:cubicBezTo>
                    <a:pt x="1813" y="190"/>
                    <a:pt x="1461" y="0"/>
                    <a:pt x="111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943025" y="2529625"/>
              <a:ext cx="91100" cy="99100"/>
            </a:xfrm>
            <a:custGeom>
              <a:avLst/>
              <a:gdLst/>
              <a:ahLst/>
              <a:cxnLst/>
              <a:rect l="l" t="t" r="r" b="b"/>
              <a:pathLst>
                <a:path w="3644" h="3964" extrusionOk="0">
                  <a:moveTo>
                    <a:pt x="1129" y="1"/>
                  </a:moveTo>
                  <a:cubicBezTo>
                    <a:pt x="969" y="1"/>
                    <a:pt x="808" y="43"/>
                    <a:pt x="661" y="137"/>
                  </a:cubicBezTo>
                  <a:cubicBezTo>
                    <a:pt x="233" y="411"/>
                    <a:pt x="0" y="1027"/>
                    <a:pt x="304" y="1491"/>
                  </a:cubicBezTo>
                  <a:cubicBezTo>
                    <a:pt x="746" y="2150"/>
                    <a:pt x="1183" y="2808"/>
                    <a:pt x="1625" y="3472"/>
                  </a:cubicBezTo>
                  <a:cubicBezTo>
                    <a:pt x="1821" y="3766"/>
                    <a:pt x="2165" y="3963"/>
                    <a:pt x="2512" y="3963"/>
                  </a:cubicBezTo>
                  <a:cubicBezTo>
                    <a:pt x="2672" y="3963"/>
                    <a:pt x="2833" y="3921"/>
                    <a:pt x="2980" y="3828"/>
                  </a:cubicBezTo>
                  <a:cubicBezTo>
                    <a:pt x="3409" y="3552"/>
                    <a:pt x="3644" y="2935"/>
                    <a:pt x="3336" y="2474"/>
                  </a:cubicBezTo>
                  <a:cubicBezTo>
                    <a:pt x="2894" y="1813"/>
                    <a:pt x="2457" y="1156"/>
                    <a:pt x="2015" y="493"/>
                  </a:cubicBezTo>
                  <a:cubicBezTo>
                    <a:pt x="1820" y="199"/>
                    <a:pt x="1476" y="1"/>
                    <a:pt x="112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1174650" y="2430775"/>
              <a:ext cx="82450" cy="104500"/>
            </a:xfrm>
            <a:custGeom>
              <a:avLst/>
              <a:gdLst/>
              <a:ahLst/>
              <a:cxnLst/>
              <a:rect l="l" t="t" r="r" b="b"/>
              <a:pathLst>
                <a:path w="3298" h="4180" extrusionOk="0">
                  <a:moveTo>
                    <a:pt x="2176" y="1694"/>
                  </a:moveTo>
                  <a:lnTo>
                    <a:pt x="2176" y="1694"/>
                  </a:lnTo>
                  <a:cubicBezTo>
                    <a:pt x="2177" y="1694"/>
                    <a:pt x="2195" y="1729"/>
                    <a:pt x="2209" y="1762"/>
                  </a:cubicBezTo>
                  <a:lnTo>
                    <a:pt x="2209" y="1762"/>
                  </a:lnTo>
                  <a:cubicBezTo>
                    <a:pt x="2205" y="1755"/>
                    <a:pt x="2201" y="1748"/>
                    <a:pt x="2198" y="1742"/>
                  </a:cubicBezTo>
                  <a:cubicBezTo>
                    <a:pt x="2181" y="1707"/>
                    <a:pt x="2175" y="1694"/>
                    <a:pt x="2176" y="1694"/>
                  </a:cubicBezTo>
                  <a:close/>
                  <a:moveTo>
                    <a:pt x="2361" y="2031"/>
                  </a:moveTo>
                  <a:cubicBezTo>
                    <a:pt x="2370" y="2045"/>
                    <a:pt x="2381" y="2059"/>
                    <a:pt x="2390" y="2073"/>
                  </a:cubicBezTo>
                  <a:lnTo>
                    <a:pt x="2390" y="2073"/>
                  </a:lnTo>
                  <a:cubicBezTo>
                    <a:pt x="2378" y="2059"/>
                    <a:pt x="2368" y="2044"/>
                    <a:pt x="2361" y="2031"/>
                  </a:cubicBezTo>
                  <a:close/>
                  <a:moveTo>
                    <a:pt x="1162" y="0"/>
                  </a:moveTo>
                  <a:cubicBezTo>
                    <a:pt x="1152" y="0"/>
                    <a:pt x="1142" y="0"/>
                    <a:pt x="1132" y="1"/>
                  </a:cubicBezTo>
                  <a:cubicBezTo>
                    <a:pt x="544" y="20"/>
                    <a:pt x="208" y="432"/>
                    <a:pt x="145" y="983"/>
                  </a:cubicBezTo>
                  <a:cubicBezTo>
                    <a:pt x="1" y="2193"/>
                    <a:pt x="676" y="3410"/>
                    <a:pt x="1683" y="4047"/>
                  </a:cubicBezTo>
                  <a:cubicBezTo>
                    <a:pt x="1826" y="4137"/>
                    <a:pt x="1995" y="4180"/>
                    <a:pt x="2166" y="4180"/>
                  </a:cubicBezTo>
                  <a:cubicBezTo>
                    <a:pt x="2515" y="4180"/>
                    <a:pt x="2872" y="4001"/>
                    <a:pt x="3037" y="3690"/>
                  </a:cubicBezTo>
                  <a:cubicBezTo>
                    <a:pt x="3297" y="3201"/>
                    <a:pt x="3148" y="2634"/>
                    <a:pt x="2681" y="2336"/>
                  </a:cubicBezTo>
                  <a:cubicBezTo>
                    <a:pt x="2651" y="2317"/>
                    <a:pt x="2619" y="2295"/>
                    <a:pt x="2589" y="2273"/>
                  </a:cubicBezTo>
                  <a:lnTo>
                    <a:pt x="2589" y="2273"/>
                  </a:lnTo>
                  <a:cubicBezTo>
                    <a:pt x="2588" y="2273"/>
                    <a:pt x="2588" y="2273"/>
                    <a:pt x="2588" y="2272"/>
                  </a:cubicBezTo>
                  <a:cubicBezTo>
                    <a:pt x="2524" y="2212"/>
                    <a:pt x="2462" y="2152"/>
                    <a:pt x="2402" y="2086"/>
                  </a:cubicBezTo>
                  <a:lnTo>
                    <a:pt x="2402" y="2086"/>
                  </a:lnTo>
                  <a:cubicBezTo>
                    <a:pt x="2405" y="2094"/>
                    <a:pt x="2409" y="2102"/>
                    <a:pt x="2413" y="2111"/>
                  </a:cubicBezTo>
                  <a:cubicBezTo>
                    <a:pt x="2407" y="2098"/>
                    <a:pt x="2399" y="2086"/>
                    <a:pt x="2390" y="2073"/>
                  </a:cubicBezTo>
                  <a:lnTo>
                    <a:pt x="2390" y="2073"/>
                  </a:lnTo>
                  <a:cubicBezTo>
                    <a:pt x="2391" y="2074"/>
                    <a:pt x="2392" y="2075"/>
                    <a:pt x="2393" y="2076"/>
                  </a:cubicBezTo>
                  <a:cubicBezTo>
                    <a:pt x="2396" y="2079"/>
                    <a:pt x="2399" y="2083"/>
                    <a:pt x="2402" y="2086"/>
                  </a:cubicBezTo>
                  <a:lnTo>
                    <a:pt x="2402" y="2086"/>
                  </a:lnTo>
                  <a:cubicBezTo>
                    <a:pt x="2372" y="2022"/>
                    <a:pt x="2355" y="1999"/>
                    <a:pt x="2350" y="1999"/>
                  </a:cubicBezTo>
                  <a:cubicBezTo>
                    <a:pt x="2346" y="1999"/>
                    <a:pt x="2350" y="2013"/>
                    <a:pt x="2361" y="2031"/>
                  </a:cubicBezTo>
                  <a:lnTo>
                    <a:pt x="2361" y="2031"/>
                  </a:lnTo>
                  <a:cubicBezTo>
                    <a:pt x="2356" y="2024"/>
                    <a:pt x="2351" y="2017"/>
                    <a:pt x="2347" y="2009"/>
                  </a:cubicBezTo>
                  <a:cubicBezTo>
                    <a:pt x="2298" y="1935"/>
                    <a:pt x="2257" y="1854"/>
                    <a:pt x="2216" y="1776"/>
                  </a:cubicBezTo>
                  <a:lnTo>
                    <a:pt x="2216" y="1776"/>
                  </a:lnTo>
                  <a:cubicBezTo>
                    <a:pt x="2204" y="1739"/>
                    <a:pt x="2182" y="1697"/>
                    <a:pt x="2173" y="1664"/>
                  </a:cubicBezTo>
                  <a:cubicBezTo>
                    <a:pt x="2149" y="1586"/>
                    <a:pt x="2130" y="1509"/>
                    <a:pt x="2112" y="1431"/>
                  </a:cubicBezTo>
                  <a:lnTo>
                    <a:pt x="2112" y="1431"/>
                  </a:lnTo>
                  <a:cubicBezTo>
                    <a:pt x="2111" y="1386"/>
                    <a:pt x="2104" y="1341"/>
                    <a:pt x="2104" y="1297"/>
                  </a:cubicBezTo>
                  <a:cubicBezTo>
                    <a:pt x="2104" y="1195"/>
                    <a:pt x="2109" y="1092"/>
                    <a:pt x="2122" y="991"/>
                  </a:cubicBezTo>
                  <a:cubicBezTo>
                    <a:pt x="2152" y="758"/>
                    <a:pt x="1990" y="452"/>
                    <a:pt x="1834" y="291"/>
                  </a:cubicBezTo>
                  <a:cubicBezTo>
                    <a:pt x="1671" y="126"/>
                    <a:pt x="1401" y="0"/>
                    <a:pt x="116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798450" y="2406100"/>
              <a:ext cx="75550" cy="106850"/>
            </a:xfrm>
            <a:custGeom>
              <a:avLst/>
              <a:gdLst/>
              <a:ahLst/>
              <a:cxnLst/>
              <a:rect l="l" t="t" r="r" b="b"/>
              <a:pathLst>
                <a:path w="3022" h="4274" extrusionOk="0">
                  <a:moveTo>
                    <a:pt x="1021" y="0"/>
                  </a:moveTo>
                  <a:cubicBezTo>
                    <a:pt x="843" y="0"/>
                    <a:pt x="659" y="42"/>
                    <a:pt x="521" y="129"/>
                  </a:cubicBezTo>
                  <a:cubicBezTo>
                    <a:pt x="310" y="265"/>
                    <a:pt x="125" y="470"/>
                    <a:pt x="66" y="718"/>
                  </a:cubicBezTo>
                  <a:cubicBezTo>
                    <a:pt x="1" y="994"/>
                    <a:pt x="52" y="1221"/>
                    <a:pt x="163" y="1479"/>
                  </a:cubicBezTo>
                  <a:cubicBezTo>
                    <a:pt x="494" y="2247"/>
                    <a:pt x="822" y="3019"/>
                    <a:pt x="1153" y="3787"/>
                  </a:cubicBezTo>
                  <a:cubicBezTo>
                    <a:pt x="1241" y="3998"/>
                    <a:pt x="1534" y="4183"/>
                    <a:pt x="1744" y="4242"/>
                  </a:cubicBezTo>
                  <a:cubicBezTo>
                    <a:pt x="1823" y="4263"/>
                    <a:pt x="1912" y="4274"/>
                    <a:pt x="2002" y="4274"/>
                  </a:cubicBezTo>
                  <a:cubicBezTo>
                    <a:pt x="2180" y="4274"/>
                    <a:pt x="2366" y="4231"/>
                    <a:pt x="2504" y="4145"/>
                  </a:cubicBezTo>
                  <a:cubicBezTo>
                    <a:pt x="2716" y="4009"/>
                    <a:pt x="2900" y="3804"/>
                    <a:pt x="2959" y="3554"/>
                  </a:cubicBezTo>
                  <a:cubicBezTo>
                    <a:pt x="3022" y="3280"/>
                    <a:pt x="2971" y="3050"/>
                    <a:pt x="2862" y="2794"/>
                  </a:cubicBezTo>
                  <a:cubicBezTo>
                    <a:pt x="2531" y="2025"/>
                    <a:pt x="2203" y="1256"/>
                    <a:pt x="1872" y="487"/>
                  </a:cubicBezTo>
                  <a:cubicBezTo>
                    <a:pt x="1783" y="275"/>
                    <a:pt x="1490" y="91"/>
                    <a:pt x="1281" y="33"/>
                  </a:cubicBezTo>
                  <a:cubicBezTo>
                    <a:pt x="1201" y="11"/>
                    <a:pt x="1112" y="0"/>
                    <a:pt x="102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1102225" y="2710575"/>
              <a:ext cx="86600" cy="92025"/>
            </a:xfrm>
            <a:custGeom>
              <a:avLst/>
              <a:gdLst/>
              <a:ahLst/>
              <a:cxnLst/>
              <a:rect l="l" t="t" r="r" b="b"/>
              <a:pathLst>
                <a:path w="3464" h="3681" extrusionOk="0">
                  <a:moveTo>
                    <a:pt x="2141" y="1065"/>
                  </a:moveTo>
                  <a:lnTo>
                    <a:pt x="2141" y="1065"/>
                  </a:lnTo>
                  <a:cubicBezTo>
                    <a:pt x="2145" y="1075"/>
                    <a:pt x="2150" y="1085"/>
                    <a:pt x="2155" y="1097"/>
                  </a:cubicBezTo>
                  <a:cubicBezTo>
                    <a:pt x="2150" y="1087"/>
                    <a:pt x="2145" y="1076"/>
                    <a:pt x="2141" y="1065"/>
                  </a:cubicBezTo>
                  <a:close/>
                  <a:moveTo>
                    <a:pt x="2680" y="1736"/>
                  </a:moveTo>
                  <a:lnTo>
                    <a:pt x="2680" y="1736"/>
                  </a:lnTo>
                  <a:cubicBezTo>
                    <a:pt x="2682" y="1738"/>
                    <a:pt x="2685" y="1740"/>
                    <a:pt x="2687" y="1742"/>
                  </a:cubicBezTo>
                  <a:cubicBezTo>
                    <a:pt x="2685" y="1740"/>
                    <a:pt x="2682" y="1738"/>
                    <a:pt x="2680" y="1736"/>
                  </a:cubicBezTo>
                  <a:close/>
                  <a:moveTo>
                    <a:pt x="1082" y="1"/>
                  </a:moveTo>
                  <a:cubicBezTo>
                    <a:pt x="996" y="1"/>
                    <a:pt x="911" y="13"/>
                    <a:pt x="829" y="39"/>
                  </a:cubicBezTo>
                  <a:cubicBezTo>
                    <a:pt x="297" y="213"/>
                    <a:pt x="0" y="723"/>
                    <a:pt x="133" y="1263"/>
                  </a:cubicBezTo>
                  <a:cubicBezTo>
                    <a:pt x="363" y="2223"/>
                    <a:pt x="1008" y="3064"/>
                    <a:pt x="1857" y="3552"/>
                  </a:cubicBezTo>
                  <a:cubicBezTo>
                    <a:pt x="2007" y="3638"/>
                    <a:pt x="2180" y="3680"/>
                    <a:pt x="2353" y="3680"/>
                  </a:cubicBezTo>
                  <a:cubicBezTo>
                    <a:pt x="2699" y="3680"/>
                    <a:pt x="3046" y="3513"/>
                    <a:pt x="3211" y="3196"/>
                  </a:cubicBezTo>
                  <a:cubicBezTo>
                    <a:pt x="3463" y="2724"/>
                    <a:pt x="3335" y="2115"/>
                    <a:pt x="2855" y="1841"/>
                  </a:cubicBezTo>
                  <a:cubicBezTo>
                    <a:pt x="2782" y="1801"/>
                    <a:pt x="2717" y="1755"/>
                    <a:pt x="2649" y="1710"/>
                  </a:cubicBezTo>
                  <a:lnTo>
                    <a:pt x="2649" y="1710"/>
                  </a:lnTo>
                  <a:cubicBezTo>
                    <a:pt x="2630" y="1693"/>
                    <a:pt x="2611" y="1674"/>
                    <a:pt x="2590" y="1656"/>
                  </a:cubicBezTo>
                  <a:cubicBezTo>
                    <a:pt x="2527" y="1597"/>
                    <a:pt x="2467" y="1537"/>
                    <a:pt x="2408" y="1474"/>
                  </a:cubicBezTo>
                  <a:cubicBezTo>
                    <a:pt x="2391" y="1458"/>
                    <a:pt x="2376" y="1440"/>
                    <a:pt x="2361" y="1422"/>
                  </a:cubicBezTo>
                  <a:lnTo>
                    <a:pt x="2361" y="1422"/>
                  </a:lnTo>
                  <a:cubicBezTo>
                    <a:pt x="2279" y="1295"/>
                    <a:pt x="2204" y="1168"/>
                    <a:pt x="2133" y="1037"/>
                  </a:cubicBezTo>
                  <a:cubicBezTo>
                    <a:pt x="2130" y="1031"/>
                    <a:pt x="2128" y="1026"/>
                    <a:pt x="2126" y="1021"/>
                  </a:cubicBezTo>
                  <a:lnTo>
                    <a:pt x="2126" y="1021"/>
                  </a:lnTo>
                  <a:cubicBezTo>
                    <a:pt x="2121" y="1006"/>
                    <a:pt x="2117" y="992"/>
                    <a:pt x="2112" y="978"/>
                  </a:cubicBezTo>
                  <a:cubicBezTo>
                    <a:pt x="2087" y="896"/>
                    <a:pt x="2061" y="812"/>
                    <a:pt x="2045" y="733"/>
                  </a:cubicBezTo>
                  <a:cubicBezTo>
                    <a:pt x="1946" y="311"/>
                    <a:pt x="1512" y="1"/>
                    <a:pt x="108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1190775" y="2637700"/>
              <a:ext cx="113775" cy="98475"/>
            </a:xfrm>
            <a:custGeom>
              <a:avLst/>
              <a:gdLst/>
              <a:ahLst/>
              <a:cxnLst/>
              <a:rect l="l" t="t" r="r" b="b"/>
              <a:pathLst>
                <a:path w="4551" h="3939" extrusionOk="0">
                  <a:moveTo>
                    <a:pt x="1076" y="0"/>
                  </a:moveTo>
                  <a:cubicBezTo>
                    <a:pt x="836" y="0"/>
                    <a:pt x="601" y="86"/>
                    <a:pt x="422" y="283"/>
                  </a:cubicBezTo>
                  <a:cubicBezTo>
                    <a:pt x="81" y="650"/>
                    <a:pt x="0" y="1322"/>
                    <a:pt x="422" y="1680"/>
                  </a:cubicBezTo>
                  <a:cubicBezTo>
                    <a:pt x="1190" y="2341"/>
                    <a:pt x="1962" y="2998"/>
                    <a:pt x="2733" y="3657"/>
                  </a:cubicBezTo>
                  <a:cubicBezTo>
                    <a:pt x="2938" y="3833"/>
                    <a:pt x="3210" y="3939"/>
                    <a:pt x="3477" y="3939"/>
                  </a:cubicBezTo>
                  <a:cubicBezTo>
                    <a:pt x="3717" y="3939"/>
                    <a:pt x="3953" y="3853"/>
                    <a:pt x="4132" y="3657"/>
                  </a:cubicBezTo>
                  <a:cubicBezTo>
                    <a:pt x="4471" y="3286"/>
                    <a:pt x="4550" y="2615"/>
                    <a:pt x="4132" y="2258"/>
                  </a:cubicBezTo>
                  <a:cubicBezTo>
                    <a:pt x="3362" y="1599"/>
                    <a:pt x="2592" y="942"/>
                    <a:pt x="1821" y="283"/>
                  </a:cubicBezTo>
                  <a:cubicBezTo>
                    <a:pt x="1615" y="107"/>
                    <a:pt x="1343" y="0"/>
                    <a:pt x="107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1297225" y="2423025"/>
              <a:ext cx="90000" cy="107025"/>
            </a:xfrm>
            <a:custGeom>
              <a:avLst/>
              <a:gdLst/>
              <a:ahLst/>
              <a:cxnLst/>
              <a:rect l="l" t="t" r="r" b="b"/>
              <a:pathLst>
                <a:path w="3600" h="4281" extrusionOk="0">
                  <a:moveTo>
                    <a:pt x="1108" y="0"/>
                  </a:moveTo>
                  <a:cubicBezTo>
                    <a:pt x="943" y="0"/>
                    <a:pt x="778" y="42"/>
                    <a:pt x="634" y="135"/>
                  </a:cubicBezTo>
                  <a:cubicBezTo>
                    <a:pt x="183" y="428"/>
                    <a:pt x="1" y="1011"/>
                    <a:pt x="278" y="1489"/>
                  </a:cubicBezTo>
                  <a:cubicBezTo>
                    <a:pt x="723" y="2255"/>
                    <a:pt x="1165" y="3024"/>
                    <a:pt x="1612" y="3788"/>
                  </a:cubicBezTo>
                  <a:cubicBezTo>
                    <a:pt x="1788" y="4091"/>
                    <a:pt x="2141" y="4280"/>
                    <a:pt x="2491" y="4280"/>
                  </a:cubicBezTo>
                  <a:cubicBezTo>
                    <a:pt x="2656" y="4280"/>
                    <a:pt x="2821" y="4238"/>
                    <a:pt x="2966" y="4144"/>
                  </a:cubicBezTo>
                  <a:cubicBezTo>
                    <a:pt x="3416" y="3851"/>
                    <a:pt x="3600" y="3270"/>
                    <a:pt x="3323" y="2790"/>
                  </a:cubicBezTo>
                  <a:cubicBezTo>
                    <a:pt x="2877" y="2026"/>
                    <a:pt x="2435" y="1257"/>
                    <a:pt x="1989" y="491"/>
                  </a:cubicBezTo>
                  <a:cubicBezTo>
                    <a:pt x="1812" y="189"/>
                    <a:pt x="1458" y="0"/>
                    <a:pt x="110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1248425" y="2075975"/>
              <a:ext cx="82175" cy="115825"/>
            </a:xfrm>
            <a:custGeom>
              <a:avLst/>
              <a:gdLst/>
              <a:ahLst/>
              <a:cxnLst/>
              <a:rect l="l" t="t" r="r" b="b"/>
              <a:pathLst>
                <a:path w="3287" h="4633" extrusionOk="0">
                  <a:moveTo>
                    <a:pt x="1159" y="0"/>
                  </a:moveTo>
                  <a:cubicBezTo>
                    <a:pt x="1072" y="0"/>
                    <a:pt x="982" y="14"/>
                    <a:pt x="891" y="43"/>
                  </a:cubicBezTo>
                  <a:cubicBezTo>
                    <a:pt x="416" y="195"/>
                    <a:pt x="1" y="740"/>
                    <a:pt x="197" y="1258"/>
                  </a:cubicBezTo>
                  <a:cubicBezTo>
                    <a:pt x="528" y="2138"/>
                    <a:pt x="856" y="3017"/>
                    <a:pt x="1187" y="3896"/>
                  </a:cubicBezTo>
                  <a:cubicBezTo>
                    <a:pt x="1339" y="4300"/>
                    <a:pt x="1705" y="4633"/>
                    <a:pt x="2136" y="4633"/>
                  </a:cubicBezTo>
                  <a:cubicBezTo>
                    <a:pt x="2223" y="4633"/>
                    <a:pt x="2313" y="4619"/>
                    <a:pt x="2404" y="4590"/>
                  </a:cubicBezTo>
                  <a:cubicBezTo>
                    <a:pt x="2875" y="4438"/>
                    <a:pt x="3286" y="3893"/>
                    <a:pt x="3096" y="3373"/>
                  </a:cubicBezTo>
                  <a:cubicBezTo>
                    <a:pt x="2765" y="2494"/>
                    <a:pt x="2437" y="1615"/>
                    <a:pt x="2106" y="736"/>
                  </a:cubicBezTo>
                  <a:cubicBezTo>
                    <a:pt x="1955" y="332"/>
                    <a:pt x="1588" y="0"/>
                    <a:pt x="115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1041100" y="1895650"/>
              <a:ext cx="101150" cy="122050"/>
            </a:xfrm>
            <a:custGeom>
              <a:avLst/>
              <a:gdLst/>
              <a:ahLst/>
              <a:cxnLst/>
              <a:rect l="l" t="t" r="r" b="b"/>
              <a:pathLst>
                <a:path w="4046" h="4882" extrusionOk="0">
                  <a:moveTo>
                    <a:pt x="1116" y="1"/>
                  </a:moveTo>
                  <a:cubicBezTo>
                    <a:pt x="952" y="1"/>
                    <a:pt x="788" y="44"/>
                    <a:pt x="643" y="137"/>
                  </a:cubicBezTo>
                  <a:cubicBezTo>
                    <a:pt x="197" y="421"/>
                    <a:pt x="1" y="1016"/>
                    <a:pt x="286" y="1492"/>
                  </a:cubicBezTo>
                  <a:cubicBezTo>
                    <a:pt x="872" y="2456"/>
                    <a:pt x="1463" y="3424"/>
                    <a:pt x="2049" y="4389"/>
                  </a:cubicBezTo>
                  <a:cubicBezTo>
                    <a:pt x="2231" y="4690"/>
                    <a:pt x="2583" y="4882"/>
                    <a:pt x="2931" y="4882"/>
                  </a:cubicBezTo>
                  <a:cubicBezTo>
                    <a:pt x="3095" y="4882"/>
                    <a:pt x="3259" y="4839"/>
                    <a:pt x="3404" y="4745"/>
                  </a:cubicBezTo>
                  <a:cubicBezTo>
                    <a:pt x="3846" y="4460"/>
                    <a:pt x="4045" y="3866"/>
                    <a:pt x="3760" y="3391"/>
                  </a:cubicBezTo>
                  <a:cubicBezTo>
                    <a:pt x="3174" y="2426"/>
                    <a:pt x="2583" y="1458"/>
                    <a:pt x="1997" y="494"/>
                  </a:cubicBezTo>
                  <a:cubicBezTo>
                    <a:pt x="1816" y="193"/>
                    <a:pt x="1465" y="1"/>
                    <a:pt x="111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856350" y="1828800"/>
              <a:ext cx="58400" cy="57825"/>
            </a:xfrm>
            <a:custGeom>
              <a:avLst/>
              <a:gdLst/>
              <a:ahLst/>
              <a:cxnLst/>
              <a:rect l="l" t="t" r="r" b="b"/>
              <a:pathLst>
                <a:path w="2336" h="2313" extrusionOk="0">
                  <a:moveTo>
                    <a:pt x="981" y="1"/>
                  </a:moveTo>
                  <a:cubicBezTo>
                    <a:pt x="852" y="1"/>
                    <a:pt x="733" y="27"/>
                    <a:pt x="620" y="87"/>
                  </a:cubicBezTo>
                  <a:cubicBezTo>
                    <a:pt x="498" y="125"/>
                    <a:pt x="391" y="194"/>
                    <a:pt x="302" y="291"/>
                  </a:cubicBezTo>
                  <a:cubicBezTo>
                    <a:pt x="128" y="476"/>
                    <a:pt x="1" y="728"/>
                    <a:pt x="14" y="991"/>
                  </a:cubicBezTo>
                  <a:cubicBezTo>
                    <a:pt x="25" y="1256"/>
                    <a:pt x="113" y="1501"/>
                    <a:pt x="302" y="1693"/>
                  </a:cubicBezTo>
                  <a:lnTo>
                    <a:pt x="633" y="2024"/>
                  </a:lnTo>
                  <a:cubicBezTo>
                    <a:pt x="812" y="2201"/>
                    <a:pt x="1078" y="2312"/>
                    <a:pt x="1335" y="2312"/>
                  </a:cubicBezTo>
                  <a:cubicBezTo>
                    <a:pt x="1345" y="2313"/>
                    <a:pt x="1355" y="2313"/>
                    <a:pt x="1365" y="2313"/>
                  </a:cubicBezTo>
                  <a:cubicBezTo>
                    <a:pt x="1490" y="2313"/>
                    <a:pt x="1607" y="2285"/>
                    <a:pt x="1717" y="2227"/>
                  </a:cubicBezTo>
                  <a:cubicBezTo>
                    <a:pt x="1839" y="2190"/>
                    <a:pt x="1946" y="2121"/>
                    <a:pt x="2035" y="2024"/>
                  </a:cubicBezTo>
                  <a:cubicBezTo>
                    <a:pt x="2209" y="1837"/>
                    <a:pt x="2336" y="1585"/>
                    <a:pt x="2323" y="1322"/>
                  </a:cubicBezTo>
                  <a:cubicBezTo>
                    <a:pt x="2311" y="1059"/>
                    <a:pt x="2222" y="814"/>
                    <a:pt x="2035" y="622"/>
                  </a:cubicBezTo>
                  <a:lnTo>
                    <a:pt x="1704" y="291"/>
                  </a:lnTo>
                  <a:cubicBezTo>
                    <a:pt x="1527" y="112"/>
                    <a:pt x="1259" y="1"/>
                    <a:pt x="1004" y="1"/>
                  </a:cubicBezTo>
                  <a:cubicBezTo>
                    <a:pt x="996" y="1"/>
                    <a:pt x="989" y="1"/>
                    <a:pt x="98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625350" y="1911275"/>
              <a:ext cx="50600" cy="49525"/>
            </a:xfrm>
            <a:custGeom>
              <a:avLst/>
              <a:gdLst/>
              <a:ahLst/>
              <a:cxnLst/>
              <a:rect l="l" t="t" r="r" b="b"/>
              <a:pathLst>
                <a:path w="2024" h="1981" extrusionOk="0">
                  <a:moveTo>
                    <a:pt x="1011" y="0"/>
                  </a:moveTo>
                  <a:cubicBezTo>
                    <a:pt x="493" y="0"/>
                    <a:pt x="1" y="455"/>
                    <a:pt x="21" y="990"/>
                  </a:cubicBezTo>
                  <a:cubicBezTo>
                    <a:pt x="45" y="1524"/>
                    <a:pt x="460" y="1980"/>
                    <a:pt x="1011" y="1980"/>
                  </a:cubicBezTo>
                  <a:cubicBezTo>
                    <a:pt x="1531" y="1980"/>
                    <a:pt x="2024" y="1524"/>
                    <a:pt x="2001" y="990"/>
                  </a:cubicBezTo>
                  <a:cubicBezTo>
                    <a:pt x="1976" y="455"/>
                    <a:pt x="1569" y="0"/>
                    <a:pt x="101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557125" y="2306950"/>
              <a:ext cx="71650" cy="82425"/>
            </a:xfrm>
            <a:custGeom>
              <a:avLst/>
              <a:gdLst/>
              <a:ahLst/>
              <a:cxnLst/>
              <a:rect l="l" t="t" r="r" b="b"/>
              <a:pathLst>
                <a:path w="2866" h="3297" extrusionOk="0">
                  <a:moveTo>
                    <a:pt x="1086" y="1"/>
                  </a:moveTo>
                  <a:cubicBezTo>
                    <a:pt x="914" y="1"/>
                    <a:pt x="744" y="44"/>
                    <a:pt x="604" y="135"/>
                  </a:cubicBezTo>
                  <a:cubicBezTo>
                    <a:pt x="129" y="444"/>
                    <a:pt x="0" y="992"/>
                    <a:pt x="247" y="1489"/>
                  </a:cubicBezTo>
                  <a:cubicBezTo>
                    <a:pt x="469" y="1927"/>
                    <a:pt x="686" y="2368"/>
                    <a:pt x="908" y="2806"/>
                  </a:cubicBezTo>
                  <a:cubicBezTo>
                    <a:pt x="1064" y="3117"/>
                    <a:pt x="1428" y="3296"/>
                    <a:pt x="1779" y="3296"/>
                  </a:cubicBezTo>
                  <a:cubicBezTo>
                    <a:pt x="1951" y="3296"/>
                    <a:pt x="2120" y="3253"/>
                    <a:pt x="2261" y="3162"/>
                  </a:cubicBezTo>
                  <a:cubicBezTo>
                    <a:pt x="2736" y="2858"/>
                    <a:pt x="2866" y="2305"/>
                    <a:pt x="2617" y="1808"/>
                  </a:cubicBezTo>
                  <a:cubicBezTo>
                    <a:pt x="2395" y="1370"/>
                    <a:pt x="2180" y="929"/>
                    <a:pt x="1958" y="491"/>
                  </a:cubicBezTo>
                  <a:cubicBezTo>
                    <a:pt x="1802" y="180"/>
                    <a:pt x="1438" y="1"/>
                    <a:pt x="108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724275" y="2545950"/>
              <a:ext cx="50650" cy="49525"/>
            </a:xfrm>
            <a:custGeom>
              <a:avLst/>
              <a:gdLst/>
              <a:ahLst/>
              <a:cxnLst/>
              <a:rect l="l" t="t" r="r" b="b"/>
              <a:pathLst>
                <a:path w="2026" h="1981" extrusionOk="0">
                  <a:moveTo>
                    <a:pt x="1013" y="0"/>
                  </a:moveTo>
                  <a:cubicBezTo>
                    <a:pt x="495" y="0"/>
                    <a:pt x="1" y="455"/>
                    <a:pt x="23" y="991"/>
                  </a:cubicBezTo>
                  <a:cubicBezTo>
                    <a:pt x="48" y="1531"/>
                    <a:pt x="457" y="1981"/>
                    <a:pt x="1013" y="1981"/>
                  </a:cubicBezTo>
                  <a:cubicBezTo>
                    <a:pt x="1533" y="1981"/>
                    <a:pt x="2025" y="1524"/>
                    <a:pt x="2003" y="991"/>
                  </a:cubicBezTo>
                  <a:cubicBezTo>
                    <a:pt x="1978" y="455"/>
                    <a:pt x="1569" y="0"/>
                    <a:pt x="101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823025" y="2702075"/>
              <a:ext cx="150775" cy="124650"/>
            </a:xfrm>
            <a:custGeom>
              <a:avLst/>
              <a:gdLst/>
              <a:ahLst/>
              <a:cxnLst/>
              <a:rect l="l" t="t" r="r" b="b"/>
              <a:pathLst>
                <a:path w="6031" h="4986" extrusionOk="0">
                  <a:moveTo>
                    <a:pt x="2461" y="1417"/>
                  </a:moveTo>
                  <a:lnTo>
                    <a:pt x="2461" y="1417"/>
                  </a:lnTo>
                  <a:cubicBezTo>
                    <a:pt x="2498" y="1454"/>
                    <a:pt x="2528" y="1498"/>
                    <a:pt x="2524" y="1498"/>
                  </a:cubicBezTo>
                  <a:cubicBezTo>
                    <a:pt x="2522" y="1498"/>
                    <a:pt x="2508" y="1481"/>
                    <a:pt x="2475" y="1437"/>
                  </a:cubicBezTo>
                  <a:cubicBezTo>
                    <a:pt x="2470" y="1430"/>
                    <a:pt x="2466" y="1424"/>
                    <a:pt x="2461" y="1417"/>
                  </a:cubicBezTo>
                  <a:close/>
                  <a:moveTo>
                    <a:pt x="1061" y="1"/>
                  </a:moveTo>
                  <a:cubicBezTo>
                    <a:pt x="884" y="1"/>
                    <a:pt x="711" y="44"/>
                    <a:pt x="572" y="133"/>
                  </a:cubicBezTo>
                  <a:cubicBezTo>
                    <a:pt x="94" y="448"/>
                    <a:pt x="0" y="979"/>
                    <a:pt x="224" y="1488"/>
                  </a:cubicBezTo>
                  <a:cubicBezTo>
                    <a:pt x="1017" y="3268"/>
                    <a:pt x="2787" y="4637"/>
                    <a:pt x="4705" y="4966"/>
                  </a:cubicBezTo>
                  <a:cubicBezTo>
                    <a:pt x="4777" y="4979"/>
                    <a:pt x="4851" y="4986"/>
                    <a:pt x="4925" y="4986"/>
                  </a:cubicBezTo>
                  <a:cubicBezTo>
                    <a:pt x="5370" y="4986"/>
                    <a:pt x="5813" y="4751"/>
                    <a:pt x="5920" y="4274"/>
                  </a:cubicBezTo>
                  <a:cubicBezTo>
                    <a:pt x="6031" y="3794"/>
                    <a:pt x="5776" y="3153"/>
                    <a:pt x="5228" y="3057"/>
                  </a:cubicBezTo>
                  <a:cubicBezTo>
                    <a:pt x="5023" y="3024"/>
                    <a:pt x="4819" y="2977"/>
                    <a:pt x="4619" y="2918"/>
                  </a:cubicBezTo>
                  <a:cubicBezTo>
                    <a:pt x="4523" y="2888"/>
                    <a:pt x="4420" y="2855"/>
                    <a:pt x="4323" y="2820"/>
                  </a:cubicBezTo>
                  <a:cubicBezTo>
                    <a:pt x="4304" y="2814"/>
                    <a:pt x="4284" y="2807"/>
                    <a:pt x="4264" y="2799"/>
                  </a:cubicBezTo>
                  <a:lnTo>
                    <a:pt x="4264" y="2799"/>
                  </a:lnTo>
                  <a:cubicBezTo>
                    <a:pt x="4257" y="2794"/>
                    <a:pt x="4240" y="2786"/>
                    <a:pt x="4212" y="2772"/>
                  </a:cubicBezTo>
                  <a:cubicBezTo>
                    <a:pt x="4033" y="2688"/>
                    <a:pt x="3856" y="2598"/>
                    <a:pt x="3685" y="2498"/>
                  </a:cubicBezTo>
                  <a:cubicBezTo>
                    <a:pt x="3596" y="2443"/>
                    <a:pt x="3507" y="2387"/>
                    <a:pt x="3422" y="2327"/>
                  </a:cubicBezTo>
                  <a:cubicBezTo>
                    <a:pt x="3381" y="2297"/>
                    <a:pt x="3336" y="2269"/>
                    <a:pt x="3295" y="2238"/>
                  </a:cubicBezTo>
                  <a:cubicBezTo>
                    <a:pt x="3274" y="2223"/>
                    <a:pt x="3195" y="2164"/>
                    <a:pt x="3193" y="2164"/>
                  </a:cubicBezTo>
                  <a:cubicBezTo>
                    <a:pt x="3192" y="2164"/>
                    <a:pt x="3193" y="2165"/>
                    <a:pt x="3196" y="2168"/>
                  </a:cubicBezTo>
                  <a:lnTo>
                    <a:pt x="3196" y="2168"/>
                  </a:lnTo>
                  <a:cubicBezTo>
                    <a:pt x="3196" y="2167"/>
                    <a:pt x="3196" y="2167"/>
                    <a:pt x="3195" y="2167"/>
                  </a:cubicBezTo>
                  <a:cubicBezTo>
                    <a:pt x="3162" y="2142"/>
                    <a:pt x="3132" y="2112"/>
                    <a:pt x="3103" y="2086"/>
                  </a:cubicBezTo>
                  <a:cubicBezTo>
                    <a:pt x="3026" y="2018"/>
                    <a:pt x="2950" y="1945"/>
                    <a:pt x="2874" y="1874"/>
                  </a:cubicBezTo>
                  <a:cubicBezTo>
                    <a:pt x="2727" y="1732"/>
                    <a:pt x="2609" y="1553"/>
                    <a:pt x="2460" y="1416"/>
                  </a:cubicBezTo>
                  <a:lnTo>
                    <a:pt x="2460" y="1416"/>
                  </a:lnTo>
                  <a:cubicBezTo>
                    <a:pt x="2436" y="1380"/>
                    <a:pt x="2411" y="1345"/>
                    <a:pt x="2386" y="1310"/>
                  </a:cubicBezTo>
                  <a:cubicBezTo>
                    <a:pt x="2327" y="1225"/>
                    <a:pt x="2272" y="1136"/>
                    <a:pt x="2216" y="1046"/>
                  </a:cubicBezTo>
                  <a:cubicBezTo>
                    <a:pt x="2109" y="868"/>
                    <a:pt x="2012" y="680"/>
                    <a:pt x="1926" y="490"/>
                  </a:cubicBezTo>
                  <a:cubicBezTo>
                    <a:pt x="1785" y="173"/>
                    <a:pt x="1415" y="1"/>
                    <a:pt x="106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3" name="Google Shape;33;p2"/>
          <p:cNvSpPr/>
          <p:nvPr/>
        </p:nvSpPr>
        <p:spPr>
          <a:xfrm>
            <a:off x="2166113" y="-511800"/>
            <a:ext cx="4811731" cy="3481524"/>
          </a:xfrm>
          <a:custGeom>
            <a:avLst/>
            <a:gdLst/>
            <a:ahLst/>
            <a:cxnLst/>
            <a:rect l="l" t="t" r="r" b="b"/>
            <a:pathLst>
              <a:path w="62919" h="45525" extrusionOk="0">
                <a:moveTo>
                  <a:pt x="11111" y="1"/>
                </a:moveTo>
                <a:cubicBezTo>
                  <a:pt x="6545" y="1"/>
                  <a:pt x="2223" y="3516"/>
                  <a:pt x="1114" y="7945"/>
                </a:cubicBezTo>
                <a:cubicBezTo>
                  <a:pt x="1" y="12396"/>
                  <a:pt x="2219" y="16618"/>
                  <a:pt x="6150" y="18774"/>
                </a:cubicBezTo>
                <a:cubicBezTo>
                  <a:pt x="11888" y="21929"/>
                  <a:pt x="19053" y="18690"/>
                  <a:pt x="24545" y="22146"/>
                </a:cubicBezTo>
                <a:cubicBezTo>
                  <a:pt x="28319" y="24524"/>
                  <a:pt x="29786" y="29733"/>
                  <a:pt x="33840" y="31586"/>
                </a:cubicBezTo>
                <a:cubicBezTo>
                  <a:pt x="35880" y="32519"/>
                  <a:pt x="38318" y="32450"/>
                  <a:pt x="40222" y="33633"/>
                </a:cubicBezTo>
                <a:cubicBezTo>
                  <a:pt x="41673" y="34539"/>
                  <a:pt x="42613" y="36053"/>
                  <a:pt x="43568" y="37471"/>
                </a:cubicBezTo>
                <a:cubicBezTo>
                  <a:pt x="45814" y="40809"/>
                  <a:pt x="48659" y="44068"/>
                  <a:pt x="52523" y="45202"/>
                </a:cubicBezTo>
                <a:cubicBezTo>
                  <a:pt x="53265" y="45419"/>
                  <a:pt x="54047" y="45525"/>
                  <a:pt x="54832" y="45525"/>
                </a:cubicBezTo>
                <a:cubicBezTo>
                  <a:pt x="58139" y="45525"/>
                  <a:pt x="61507" y="43660"/>
                  <a:pt x="62180" y="40479"/>
                </a:cubicBezTo>
                <a:cubicBezTo>
                  <a:pt x="62918" y="36996"/>
                  <a:pt x="60383" y="33788"/>
                  <a:pt x="58685" y="30655"/>
                </a:cubicBezTo>
                <a:cubicBezTo>
                  <a:pt x="55232" y="24298"/>
                  <a:pt x="60459" y="17727"/>
                  <a:pt x="58273" y="11286"/>
                </a:cubicBezTo>
                <a:cubicBezTo>
                  <a:pt x="56431" y="5860"/>
                  <a:pt x="50741" y="2628"/>
                  <a:pt x="45247" y="2194"/>
                </a:cubicBezTo>
                <a:cubicBezTo>
                  <a:pt x="44945" y="2170"/>
                  <a:pt x="44645" y="2159"/>
                  <a:pt x="44347" y="2159"/>
                </a:cubicBezTo>
                <a:cubicBezTo>
                  <a:pt x="38516" y="2159"/>
                  <a:pt x="33598" y="6504"/>
                  <a:pt x="27841" y="6504"/>
                </a:cubicBezTo>
                <a:cubicBezTo>
                  <a:pt x="27334" y="6504"/>
                  <a:pt x="26821" y="6470"/>
                  <a:pt x="26301" y="6397"/>
                </a:cubicBezTo>
                <a:cubicBezTo>
                  <a:pt x="21078" y="5662"/>
                  <a:pt x="17501" y="791"/>
                  <a:pt x="12299" y="81"/>
                </a:cubicBezTo>
                <a:cubicBezTo>
                  <a:pt x="11902" y="27"/>
                  <a:pt x="11506" y="1"/>
                  <a:pt x="1111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34;p2"/>
          <p:cNvSpPr/>
          <p:nvPr/>
        </p:nvSpPr>
        <p:spPr>
          <a:xfrm>
            <a:off x="-210475" y="2630650"/>
            <a:ext cx="1860950" cy="2619450"/>
          </a:xfrm>
          <a:custGeom>
            <a:avLst/>
            <a:gdLst/>
            <a:ahLst/>
            <a:cxnLst/>
            <a:rect l="l" t="t" r="r" b="b"/>
            <a:pathLst>
              <a:path w="74438" h="104778" extrusionOk="0">
                <a:moveTo>
                  <a:pt x="5517" y="0"/>
                </a:moveTo>
                <a:cubicBezTo>
                  <a:pt x="4447" y="0"/>
                  <a:pt x="3383" y="254"/>
                  <a:pt x="2370" y="845"/>
                </a:cubicBezTo>
                <a:cubicBezTo>
                  <a:pt x="0" y="2228"/>
                  <a:pt x="2720" y="17073"/>
                  <a:pt x="2874" y="19384"/>
                </a:cubicBezTo>
                <a:cubicBezTo>
                  <a:pt x="3416" y="27621"/>
                  <a:pt x="3919" y="35860"/>
                  <a:pt x="4380" y="44103"/>
                </a:cubicBezTo>
                <a:cubicBezTo>
                  <a:pt x="4990" y="54978"/>
                  <a:pt x="5475" y="65861"/>
                  <a:pt x="5949" y="76741"/>
                </a:cubicBezTo>
                <a:cubicBezTo>
                  <a:pt x="6250" y="83669"/>
                  <a:pt x="5477" y="90622"/>
                  <a:pt x="6486" y="97529"/>
                </a:cubicBezTo>
                <a:cubicBezTo>
                  <a:pt x="6717" y="99105"/>
                  <a:pt x="6920" y="101306"/>
                  <a:pt x="7810" y="102874"/>
                </a:cubicBezTo>
                <a:cubicBezTo>
                  <a:pt x="8271" y="103687"/>
                  <a:pt x="8917" y="104331"/>
                  <a:pt x="9846" y="104626"/>
                </a:cubicBezTo>
                <a:cubicBezTo>
                  <a:pt x="10171" y="104729"/>
                  <a:pt x="10532" y="104777"/>
                  <a:pt x="10920" y="104777"/>
                </a:cubicBezTo>
                <a:cubicBezTo>
                  <a:pt x="14346" y="104777"/>
                  <a:pt x="19874" y="101047"/>
                  <a:pt x="21473" y="98844"/>
                </a:cubicBezTo>
                <a:cubicBezTo>
                  <a:pt x="24681" y="94423"/>
                  <a:pt x="25524" y="88762"/>
                  <a:pt x="26184" y="83338"/>
                </a:cubicBezTo>
                <a:cubicBezTo>
                  <a:pt x="26843" y="77916"/>
                  <a:pt x="27488" y="72272"/>
                  <a:pt x="30409" y="67660"/>
                </a:cubicBezTo>
                <a:cubicBezTo>
                  <a:pt x="34279" y="61553"/>
                  <a:pt x="41324" y="58420"/>
                  <a:pt x="47819" y="55250"/>
                </a:cubicBezTo>
                <a:cubicBezTo>
                  <a:pt x="56715" y="50903"/>
                  <a:pt x="65774" y="45367"/>
                  <a:pt x="70106" y="36461"/>
                </a:cubicBezTo>
                <a:cubicBezTo>
                  <a:pt x="74437" y="27556"/>
                  <a:pt x="71652" y="14622"/>
                  <a:pt x="62307" y="11344"/>
                </a:cubicBezTo>
                <a:cubicBezTo>
                  <a:pt x="60641" y="10759"/>
                  <a:pt x="58939" y="10514"/>
                  <a:pt x="57220" y="10514"/>
                </a:cubicBezTo>
                <a:cubicBezTo>
                  <a:pt x="52321" y="10514"/>
                  <a:pt x="47289" y="12505"/>
                  <a:pt x="42577" y="14278"/>
                </a:cubicBezTo>
                <a:cubicBezTo>
                  <a:pt x="38758" y="15717"/>
                  <a:pt x="34520" y="16986"/>
                  <a:pt x="30501" y="16986"/>
                </a:cubicBezTo>
                <a:cubicBezTo>
                  <a:pt x="27823" y="16986"/>
                  <a:pt x="25242" y="16423"/>
                  <a:pt x="22946" y="14971"/>
                </a:cubicBezTo>
                <a:cubicBezTo>
                  <a:pt x="19138" y="12566"/>
                  <a:pt x="17068" y="8249"/>
                  <a:pt x="14170" y="4805"/>
                </a:cubicBezTo>
                <a:cubicBezTo>
                  <a:pt x="12154" y="2409"/>
                  <a:pt x="8812" y="0"/>
                  <a:pt x="5517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" name="Google Shape;35;p2"/>
          <p:cNvSpPr/>
          <p:nvPr/>
        </p:nvSpPr>
        <p:spPr>
          <a:xfrm>
            <a:off x="8424000" y="2442900"/>
            <a:ext cx="1287725" cy="1281275"/>
          </a:xfrm>
          <a:custGeom>
            <a:avLst/>
            <a:gdLst/>
            <a:ahLst/>
            <a:cxnLst/>
            <a:rect l="l" t="t" r="r" b="b"/>
            <a:pathLst>
              <a:path w="51509" h="51251" extrusionOk="0">
                <a:moveTo>
                  <a:pt x="30618" y="1"/>
                </a:moveTo>
                <a:cubicBezTo>
                  <a:pt x="21638" y="1"/>
                  <a:pt x="12833" y="8295"/>
                  <a:pt x="7566" y="15148"/>
                </a:cubicBezTo>
                <a:cubicBezTo>
                  <a:pt x="4875" y="18652"/>
                  <a:pt x="2635" y="22636"/>
                  <a:pt x="1878" y="26986"/>
                </a:cubicBezTo>
                <a:cubicBezTo>
                  <a:pt x="1" y="37731"/>
                  <a:pt x="8488" y="48852"/>
                  <a:pt x="19211" y="50878"/>
                </a:cubicBezTo>
                <a:cubicBezTo>
                  <a:pt x="20541" y="51130"/>
                  <a:pt x="21882" y="51251"/>
                  <a:pt x="23220" y="51251"/>
                </a:cubicBezTo>
                <a:cubicBezTo>
                  <a:pt x="32658" y="51251"/>
                  <a:pt x="41938" y="45232"/>
                  <a:pt x="46148" y="36657"/>
                </a:cubicBezTo>
                <a:cubicBezTo>
                  <a:pt x="51509" y="25741"/>
                  <a:pt x="49058" y="8086"/>
                  <a:pt x="37407" y="1748"/>
                </a:cubicBezTo>
                <a:cubicBezTo>
                  <a:pt x="35169" y="531"/>
                  <a:pt x="32888" y="1"/>
                  <a:pt x="30618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" name="Google Shape;36;p2"/>
          <p:cNvSpPr/>
          <p:nvPr/>
        </p:nvSpPr>
        <p:spPr>
          <a:xfrm>
            <a:off x="6799275" y="3970550"/>
            <a:ext cx="3048487" cy="1196974"/>
          </a:xfrm>
          <a:custGeom>
            <a:avLst/>
            <a:gdLst/>
            <a:ahLst/>
            <a:cxnLst/>
            <a:rect l="l" t="t" r="r" b="b"/>
            <a:pathLst>
              <a:path w="57459" h="22561" extrusionOk="0">
                <a:moveTo>
                  <a:pt x="31103" y="1"/>
                </a:moveTo>
                <a:cubicBezTo>
                  <a:pt x="30184" y="1"/>
                  <a:pt x="29258" y="186"/>
                  <a:pt x="28413" y="546"/>
                </a:cubicBezTo>
                <a:cubicBezTo>
                  <a:pt x="25746" y="1682"/>
                  <a:pt x="23721" y="4133"/>
                  <a:pt x="21894" y="6583"/>
                </a:cubicBezTo>
                <a:cubicBezTo>
                  <a:pt x="19976" y="9156"/>
                  <a:pt x="17785" y="12049"/>
                  <a:pt x="14794" y="12239"/>
                </a:cubicBezTo>
                <a:cubicBezTo>
                  <a:pt x="14684" y="12246"/>
                  <a:pt x="14574" y="12249"/>
                  <a:pt x="14464" y="12249"/>
                </a:cubicBezTo>
                <a:cubicBezTo>
                  <a:pt x="13577" y="12249"/>
                  <a:pt x="12698" y="12037"/>
                  <a:pt x="11810" y="11944"/>
                </a:cubicBezTo>
                <a:cubicBezTo>
                  <a:pt x="11514" y="11913"/>
                  <a:pt x="11219" y="11898"/>
                  <a:pt x="10924" y="11898"/>
                </a:cubicBezTo>
                <a:cubicBezTo>
                  <a:pt x="5660" y="11898"/>
                  <a:pt x="638" y="16695"/>
                  <a:pt x="0" y="22561"/>
                </a:cubicBezTo>
                <a:lnTo>
                  <a:pt x="56254" y="22029"/>
                </a:lnTo>
                <a:cubicBezTo>
                  <a:pt x="57458" y="17428"/>
                  <a:pt x="53690" y="12258"/>
                  <a:pt x="49485" y="12258"/>
                </a:cubicBezTo>
                <a:cubicBezTo>
                  <a:pt x="49191" y="12258"/>
                  <a:pt x="48896" y="12283"/>
                  <a:pt x="48600" y="12335"/>
                </a:cubicBezTo>
                <a:cubicBezTo>
                  <a:pt x="46214" y="12756"/>
                  <a:pt x="43759" y="14536"/>
                  <a:pt x="41528" y="14536"/>
                </a:cubicBezTo>
                <a:cubicBezTo>
                  <a:pt x="40838" y="14536"/>
                  <a:pt x="40169" y="14366"/>
                  <a:pt x="39531" y="13932"/>
                </a:cubicBezTo>
                <a:cubicBezTo>
                  <a:pt x="36407" y="11811"/>
                  <a:pt x="38038" y="6154"/>
                  <a:pt x="36087" y="2707"/>
                </a:cubicBezTo>
                <a:cubicBezTo>
                  <a:pt x="35043" y="866"/>
                  <a:pt x="33089" y="1"/>
                  <a:pt x="3110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2"/>
          <p:cNvSpPr/>
          <p:nvPr/>
        </p:nvSpPr>
        <p:spPr>
          <a:xfrm>
            <a:off x="7810150" y="-63225"/>
            <a:ext cx="1405082" cy="1714184"/>
          </a:xfrm>
          <a:custGeom>
            <a:avLst/>
            <a:gdLst/>
            <a:ahLst/>
            <a:cxnLst/>
            <a:rect l="l" t="t" r="r" b="b"/>
            <a:pathLst>
              <a:path w="47357" h="57775" extrusionOk="0">
                <a:moveTo>
                  <a:pt x="30438" y="51144"/>
                </a:moveTo>
                <a:cubicBezTo>
                  <a:pt x="30442" y="51145"/>
                  <a:pt x="30444" y="51146"/>
                  <a:pt x="30444" y="51146"/>
                </a:cubicBezTo>
                <a:cubicBezTo>
                  <a:pt x="30443" y="51146"/>
                  <a:pt x="30441" y="51145"/>
                  <a:pt x="30438" y="51144"/>
                </a:cubicBezTo>
                <a:close/>
                <a:moveTo>
                  <a:pt x="17603" y="1"/>
                </a:moveTo>
                <a:cubicBezTo>
                  <a:pt x="17535" y="1"/>
                  <a:pt x="17465" y="10"/>
                  <a:pt x="17394" y="29"/>
                </a:cubicBezTo>
                <a:cubicBezTo>
                  <a:pt x="16995" y="159"/>
                  <a:pt x="16686" y="631"/>
                  <a:pt x="16830" y="1046"/>
                </a:cubicBezTo>
                <a:cubicBezTo>
                  <a:pt x="17117" y="1878"/>
                  <a:pt x="17209" y="2543"/>
                  <a:pt x="17177" y="3411"/>
                </a:cubicBezTo>
                <a:cubicBezTo>
                  <a:pt x="17146" y="4209"/>
                  <a:pt x="16986" y="4973"/>
                  <a:pt x="16726" y="5798"/>
                </a:cubicBezTo>
                <a:cubicBezTo>
                  <a:pt x="16211" y="7438"/>
                  <a:pt x="15370" y="8954"/>
                  <a:pt x="14467" y="10454"/>
                </a:cubicBezTo>
                <a:cubicBezTo>
                  <a:pt x="12696" y="13399"/>
                  <a:pt x="10674" y="16707"/>
                  <a:pt x="11126" y="20292"/>
                </a:cubicBezTo>
                <a:cubicBezTo>
                  <a:pt x="11245" y="21236"/>
                  <a:pt x="11549" y="22123"/>
                  <a:pt x="11517" y="23048"/>
                </a:cubicBezTo>
                <a:cubicBezTo>
                  <a:pt x="11508" y="23395"/>
                  <a:pt x="11371" y="23723"/>
                  <a:pt x="11207" y="24016"/>
                </a:cubicBezTo>
                <a:cubicBezTo>
                  <a:pt x="10996" y="24382"/>
                  <a:pt x="10836" y="24586"/>
                  <a:pt x="10567" y="24892"/>
                </a:cubicBezTo>
                <a:cubicBezTo>
                  <a:pt x="9431" y="26184"/>
                  <a:pt x="8186" y="27388"/>
                  <a:pt x="7017" y="28657"/>
                </a:cubicBezTo>
                <a:cubicBezTo>
                  <a:pt x="4671" y="31209"/>
                  <a:pt x="2456" y="33989"/>
                  <a:pt x="1274" y="37292"/>
                </a:cubicBezTo>
                <a:cubicBezTo>
                  <a:pt x="165" y="40385"/>
                  <a:pt x="1" y="43920"/>
                  <a:pt x="1431" y="46935"/>
                </a:cubicBezTo>
                <a:cubicBezTo>
                  <a:pt x="2809" y="49829"/>
                  <a:pt x="5653" y="51744"/>
                  <a:pt x="8666" y="52611"/>
                </a:cubicBezTo>
                <a:cubicBezTo>
                  <a:pt x="10126" y="53031"/>
                  <a:pt x="11622" y="53203"/>
                  <a:pt x="13124" y="53203"/>
                </a:cubicBezTo>
                <a:cubicBezTo>
                  <a:pt x="15278" y="53203"/>
                  <a:pt x="17443" y="52849"/>
                  <a:pt x="19530" y="52364"/>
                </a:cubicBezTo>
                <a:cubicBezTo>
                  <a:pt x="21260" y="51961"/>
                  <a:pt x="22961" y="51423"/>
                  <a:pt x="24697" y="51049"/>
                </a:cubicBezTo>
                <a:cubicBezTo>
                  <a:pt x="25109" y="50959"/>
                  <a:pt x="25527" y="50881"/>
                  <a:pt x="25947" y="50816"/>
                </a:cubicBezTo>
                <a:cubicBezTo>
                  <a:pt x="25993" y="50808"/>
                  <a:pt x="26034" y="50802"/>
                  <a:pt x="26080" y="50794"/>
                </a:cubicBezTo>
                <a:cubicBezTo>
                  <a:pt x="26074" y="50794"/>
                  <a:pt x="26163" y="50781"/>
                  <a:pt x="26169" y="50781"/>
                </a:cubicBezTo>
                <a:cubicBezTo>
                  <a:pt x="26171" y="50781"/>
                  <a:pt x="26166" y="50782"/>
                  <a:pt x="26150" y="50784"/>
                </a:cubicBezTo>
                <a:cubicBezTo>
                  <a:pt x="26150" y="50784"/>
                  <a:pt x="26332" y="50762"/>
                  <a:pt x="26397" y="50753"/>
                </a:cubicBezTo>
                <a:cubicBezTo>
                  <a:pt x="26603" y="50729"/>
                  <a:pt x="26809" y="50710"/>
                  <a:pt x="27016" y="50697"/>
                </a:cubicBezTo>
                <a:cubicBezTo>
                  <a:pt x="27263" y="50680"/>
                  <a:pt x="27511" y="50670"/>
                  <a:pt x="27759" y="50670"/>
                </a:cubicBezTo>
                <a:cubicBezTo>
                  <a:pt x="27920" y="50670"/>
                  <a:pt x="28080" y="50674"/>
                  <a:pt x="28241" y="50683"/>
                </a:cubicBezTo>
                <a:cubicBezTo>
                  <a:pt x="28426" y="50693"/>
                  <a:pt x="28610" y="50707"/>
                  <a:pt x="28797" y="50724"/>
                </a:cubicBezTo>
                <a:cubicBezTo>
                  <a:pt x="28830" y="50728"/>
                  <a:pt x="28863" y="50732"/>
                  <a:pt x="28897" y="50736"/>
                </a:cubicBezTo>
                <a:lnTo>
                  <a:pt x="28897" y="50736"/>
                </a:lnTo>
                <a:cubicBezTo>
                  <a:pt x="28903" y="50736"/>
                  <a:pt x="28909" y="50737"/>
                  <a:pt x="28916" y="50738"/>
                </a:cubicBezTo>
                <a:cubicBezTo>
                  <a:pt x="29028" y="50756"/>
                  <a:pt x="29139" y="50777"/>
                  <a:pt x="29252" y="50797"/>
                </a:cubicBezTo>
                <a:cubicBezTo>
                  <a:pt x="29627" y="50875"/>
                  <a:pt x="29990" y="50984"/>
                  <a:pt x="30351" y="51112"/>
                </a:cubicBezTo>
                <a:cubicBezTo>
                  <a:pt x="30370" y="51119"/>
                  <a:pt x="30386" y="51125"/>
                  <a:pt x="30399" y="51130"/>
                </a:cubicBezTo>
                <a:lnTo>
                  <a:pt x="30399" y="51130"/>
                </a:lnTo>
                <a:cubicBezTo>
                  <a:pt x="30435" y="51146"/>
                  <a:pt x="30472" y="51162"/>
                  <a:pt x="30508" y="51177"/>
                </a:cubicBezTo>
                <a:cubicBezTo>
                  <a:pt x="30598" y="51220"/>
                  <a:pt x="30690" y="51261"/>
                  <a:pt x="30777" y="51310"/>
                </a:cubicBezTo>
                <a:cubicBezTo>
                  <a:pt x="30955" y="51405"/>
                  <a:pt x="31134" y="51507"/>
                  <a:pt x="31302" y="51618"/>
                </a:cubicBezTo>
                <a:cubicBezTo>
                  <a:pt x="31595" y="51809"/>
                  <a:pt x="31818" y="51999"/>
                  <a:pt x="32119" y="52283"/>
                </a:cubicBezTo>
                <a:cubicBezTo>
                  <a:pt x="32412" y="52567"/>
                  <a:pt x="32689" y="52868"/>
                  <a:pt x="32959" y="53172"/>
                </a:cubicBezTo>
                <a:cubicBezTo>
                  <a:pt x="34009" y="54376"/>
                  <a:pt x="34977" y="55610"/>
                  <a:pt x="36364" y="56445"/>
                </a:cubicBezTo>
                <a:cubicBezTo>
                  <a:pt x="37828" y="57326"/>
                  <a:pt x="39552" y="57775"/>
                  <a:pt x="41270" y="57775"/>
                </a:cubicBezTo>
                <a:cubicBezTo>
                  <a:pt x="42517" y="57775"/>
                  <a:pt x="43761" y="57539"/>
                  <a:pt x="44901" y="57061"/>
                </a:cubicBezTo>
                <a:cubicBezTo>
                  <a:pt x="45587" y="56774"/>
                  <a:pt x="46230" y="56426"/>
                  <a:pt x="46821" y="55969"/>
                </a:cubicBezTo>
                <a:cubicBezTo>
                  <a:pt x="47173" y="55705"/>
                  <a:pt x="47357" y="55271"/>
                  <a:pt x="47114" y="54856"/>
                </a:cubicBezTo>
                <a:cubicBezTo>
                  <a:pt x="46977" y="54619"/>
                  <a:pt x="46668" y="54442"/>
                  <a:pt x="46374" y="54442"/>
                </a:cubicBezTo>
                <a:cubicBezTo>
                  <a:pt x="46241" y="54442"/>
                  <a:pt x="46111" y="54479"/>
                  <a:pt x="46001" y="54563"/>
                </a:cubicBezTo>
                <a:cubicBezTo>
                  <a:pt x="45724" y="54776"/>
                  <a:pt x="45438" y="54968"/>
                  <a:pt x="45137" y="55142"/>
                </a:cubicBezTo>
                <a:cubicBezTo>
                  <a:pt x="44995" y="55225"/>
                  <a:pt x="44846" y="55302"/>
                  <a:pt x="44695" y="55375"/>
                </a:cubicBezTo>
                <a:cubicBezTo>
                  <a:pt x="44615" y="55413"/>
                  <a:pt x="44535" y="55453"/>
                  <a:pt x="44450" y="55491"/>
                </a:cubicBezTo>
                <a:cubicBezTo>
                  <a:pt x="44419" y="55506"/>
                  <a:pt x="44387" y="55520"/>
                  <a:pt x="44356" y="55532"/>
                </a:cubicBezTo>
                <a:lnTo>
                  <a:pt x="44356" y="55532"/>
                </a:lnTo>
                <a:cubicBezTo>
                  <a:pt x="44375" y="55524"/>
                  <a:pt x="44388" y="55517"/>
                  <a:pt x="44388" y="55517"/>
                </a:cubicBezTo>
                <a:lnTo>
                  <a:pt x="44388" y="55517"/>
                </a:lnTo>
                <a:cubicBezTo>
                  <a:pt x="44387" y="55517"/>
                  <a:pt x="44375" y="55523"/>
                  <a:pt x="44345" y="55537"/>
                </a:cubicBezTo>
                <a:cubicBezTo>
                  <a:pt x="44349" y="55535"/>
                  <a:pt x="44353" y="55534"/>
                  <a:pt x="44356" y="55532"/>
                </a:cubicBezTo>
                <a:lnTo>
                  <a:pt x="44356" y="55532"/>
                </a:lnTo>
                <a:cubicBezTo>
                  <a:pt x="44348" y="55536"/>
                  <a:pt x="44338" y="55540"/>
                  <a:pt x="44328" y="55545"/>
                </a:cubicBezTo>
                <a:cubicBezTo>
                  <a:pt x="43680" y="55800"/>
                  <a:pt x="43008" y="55982"/>
                  <a:pt x="42319" y="56079"/>
                </a:cubicBezTo>
                <a:cubicBezTo>
                  <a:pt x="42359" y="56073"/>
                  <a:pt x="42372" y="56071"/>
                  <a:pt x="42370" y="56071"/>
                </a:cubicBezTo>
                <a:cubicBezTo>
                  <a:pt x="42364" y="56071"/>
                  <a:pt x="42222" y="56089"/>
                  <a:pt x="42191" y="56093"/>
                </a:cubicBezTo>
                <a:cubicBezTo>
                  <a:pt x="42099" y="56102"/>
                  <a:pt x="42012" y="56110"/>
                  <a:pt x="41922" y="56117"/>
                </a:cubicBezTo>
                <a:cubicBezTo>
                  <a:pt x="41743" y="56131"/>
                  <a:pt x="41560" y="56139"/>
                  <a:pt x="41378" y="56139"/>
                </a:cubicBezTo>
                <a:cubicBezTo>
                  <a:pt x="41347" y="56139"/>
                  <a:pt x="41316" y="56139"/>
                  <a:pt x="41285" y="56139"/>
                </a:cubicBezTo>
                <a:cubicBezTo>
                  <a:pt x="40967" y="56139"/>
                  <a:pt x="40653" y="56124"/>
                  <a:pt x="40337" y="56088"/>
                </a:cubicBezTo>
                <a:cubicBezTo>
                  <a:pt x="40318" y="56086"/>
                  <a:pt x="40252" y="56079"/>
                  <a:pt x="40207" y="56073"/>
                </a:cubicBezTo>
                <a:lnTo>
                  <a:pt x="40207" y="56073"/>
                </a:lnTo>
                <a:cubicBezTo>
                  <a:pt x="40208" y="56073"/>
                  <a:pt x="40208" y="56074"/>
                  <a:pt x="40209" y="56074"/>
                </a:cubicBezTo>
                <a:cubicBezTo>
                  <a:pt x="40218" y="56074"/>
                  <a:pt x="40138" y="56063"/>
                  <a:pt x="40132" y="56063"/>
                </a:cubicBezTo>
                <a:cubicBezTo>
                  <a:pt x="40079" y="56055"/>
                  <a:pt x="40030" y="56045"/>
                  <a:pt x="39976" y="56039"/>
                </a:cubicBezTo>
                <a:cubicBezTo>
                  <a:pt x="39799" y="56007"/>
                  <a:pt x="39625" y="55972"/>
                  <a:pt x="39446" y="55934"/>
                </a:cubicBezTo>
                <a:cubicBezTo>
                  <a:pt x="39108" y="55857"/>
                  <a:pt x="38775" y="55760"/>
                  <a:pt x="38446" y="55641"/>
                </a:cubicBezTo>
                <a:cubicBezTo>
                  <a:pt x="38364" y="55610"/>
                  <a:pt x="38278" y="55578"/>
                  <a:pt x="38194" y="55546"/>
                </a:cubicBezTo>
                <a:cubicBezTo>
                  <a:pt x="38173" y="55538"/>
                  <a:pt x="38159" y="55533"/>
                  <a:pt x="38151" y="55530"/>
                </a:cubicBezTo>
                <a:lnTo>
                  <a:pt x="38151" y="55530"/>
                </a:lnTo>
                <a:cubicBezTo>
                  <a:pt x="38143" y="55527"/>
                  <a:pt x="38129" y="55521"/>
                  <a:pt x="38104" y="55510"/>
                </a:cubicBezTo>
                <a:cubicBezTo>
                  <a:pt x="37939" y="55437"/>
                  <a:pt x="37779" y="55359"/>
                  <a:pt x="37619" y="55277"/>
                </a:cubicBezTo>
                <a:cubicBezTo>
                  <a:pt x="37312" y="55117"/>
                  <a:pt x="37012" y="54938"/>
                  <a:pt x="36729" y="54738"/>
                </a:cubicBezTo>
                <a:cubicBezTo>
                  <a:pt x="36656" y="54686"/>
                  <a:pt x="36583" y="54634"/>
                  <a:pt x="36512" y="54582"/>
                </a:cubicBezTo>
                <a:lnTo>
                  <a:pt x="36512" y="54582"/>
                </a:lnTo>
                <a:cubicBezTo>
                  <a:pt x="36536" y="54599"/>
                  <a:pt x="36546" y="54606"/>
                  <a:pt x="36546" y="54606"/>
                </a:cubicBezTo>
                <a:cubicBezTo>
                  <a:pt x="36548" y="54606"/>
                  <a:pt x="36456" y="54537"/>
                  <a:pt x="36434" y="54518"/>
                </a:cubicBezTo>
                <a:cubicBezTo>
                  <a:pt x="36292" y="54399"/>
                  <a:pt x="36147" y="54273"/>
                  <a:pt x="36011" y="54148"/>
                </a:cubicBezTo>
                <a:cubicBezTo>
                  <a:pt x="35723" y="53875"/>
                  <a:pt x="35454" y="53585"/>
                  <a:pt x="35192" y="53289"/>
                </a:cubicBezTo>
                <a:cubicBezTo>
                  <a:pt x="34115" y="52069"/>
                  <a:pt x="33133" y="50729"/>
                  <a:pt x="31667" y="49939"/>
                </a:cubicBezTo>
                <a:cubicBezTo>
                  <a:pt x="30435" y="49274"/>
                  <a:pt x="29105" y="49028"/>
                  <a:pt x="27751" y="49028"/>
                </a:cubicBezTo>
                <a:cubicBezTo>
                  <a:pt x="25804" y="49028"/>
                  <a:pt x="23807" y="49536"/>
                  <a:pt x="21980" y="50034"/>
                </a:cubicBezTo>
                <a:cubicBezTo>
                  <a:pt x="19061" y="50829"/>
                  <a:pt x="16111" y="51563"/>
                  <a:pt x="13099" y="51563"/>
                </a:cubicBezTo>
                <a:cubicBezTo>
                  <a:pt x="12428" y="51563"/>
                  <a:pt x="11754" y="51527"/>
                  <a:pt x="11077" y="51447"/>
                </a:cubicBezTo>
                <a:cubicBezTo>
                  <a:pt x="11033" y="51442"/>
                  <a:pt x="11018" y="51440"/>
                  <a:pt x="11014" y="51440"/>
                </a:cubicBezTo>
                <a:cubicBezTo>
                  <a:pt x="11010" y="51440"/>
                  <a:pt x="11026" y="51442"/>
                  <a:pt x="11025" y="51442"/>
                </a:cubicBezTo>
                <a:cubicBezTo>
                  <a:pt x="11025" y="51442"/>
                  <a:pt x="11012" y="51441"/>
                  <a:pt x="10963" y="51434"/>
                </a:cubicBezTo>
                <a:cubicBezTo>
                  <a:pt x="10868" y="51420"/>
                  <a:pt x="10771" y="51405"/>
                  <a:pt x="10676" y="51388"/>
                </a:cubicBezTo>
                <a:cubicBezTo>
                  <a:pt x="10484" y="51356"/>
                  <a:pt x="10294" y="51321"/>
                  <a:pt x="10103" y="51279"/>
                </a:cubicBezTo>
                <a:cubicBezTo>
                  <a:pt x="9735" y="51203"/>
                  <a:pt x="9371" y="51111"/>
                  <a:pt x="9011" y="51006"/>
                </a:cubicBezTo>
                <a:cubicBezTo>
                  <a:pt x="8650" y="50900"/>
                  <a:pt x="8298" y="50778"/>
                  <a:pt x="7948" y="50642"/>
                </a:cubicBezTo>
                <a:cubicBezTo>
                  <a:pt x="7856" y="50605"/>
                  <a:pt x="7764" y="50572"/>
                  <a:pt x="7677" y="50533"/>
                </a:cubicBezTo>
                <a:lnTo>
                  <a:pt x="7677" y="50533"/>
                </a:lnTo>
                <a:cubicBezTo>
                  <a:pt x="7698" y="50541"/>
                  <a:pt x="7707" y="50544"/>
                  <a:pt x="7707" y="50544"/>
                </a:cubicBezTo>
                <a:cubicBezTo>
                  <a:pt x="7709" y="50544"/>
                  <a:pt x="7589" y="50494"/>
                  <a:pt x="7565" y="50483"/>
                </a:cubicBezTo>
                <a:cubicBezTo>
                  <a:pt x="7391" y="50406"/>
                  <a:pt x="7215" y="50322"/>
                  <a:pt x="7040" y="50236"/>
                </a:cubicBezTo>
                <a:cubicBezTo>
                  <a:pt x="6708" y="50067"/>
                  <a:pt x="6386" y="49885"/>
                  <a:pt x="6073" y="49688"/>
                </a:cubicBezTo>
                <a:cubicBezTo>
                  <a:pt x="5922" y="49593"/>
                  <a:pt x="5775" y="49497"/>
                  <a:pt x="5629" y="49395"/>
                </a:cubicBezTo>
                <a:cubicBezTo>
                  <a:pt x="5551" y="49340"/>
                  <a:pt x="5472" y="49283"/>
                  <a:pt x="5396" y="49227"/>
                </a:cubicBezTo>
                <a:cubicBezTo>
                  <a:pt x="5364" y="49203"/>
                  <a:pt x="5330" y="49178"/>
                  <a:pt x="5299" y="49154"/>
                </a:cubicBezTo>
                <a:lnTo>
                  <a:pt x="5299" y="49154"/>
                </a:lnTo>
                <a:cubicBezTo>
                  <a:pt x="5321" y="49171"/>
                  <a:pt x="5329" y="49177"/>
                  <a:pt x="5330" y="49177"/>
                </a:cubicBezTo>
                <a:cubicBezTo>
                  <a:pt x="5330" y="49177"/>
                  <a:pt x="5291" y="49147"/>
                  <a:pt x="5273" y="49131"/>
                </a:cubicBezTo>
                <a:cubicBezTo>
                  <a:pt x="4702" y="48670"/>
                  <a:pt x="4173" y="48158"/>
                  <a:pt x="3723" y="47578"/>
                </a:cubicBezTo>
                <a:lnTo>
                  <a:pt x="3723" y="47578"/>
                </a:lnTo>
                <a:cubicBezTo>
                  <a:pt x="3736" y="47594"/>
                  <a:pt x="3741" y="47600"/>
                  <a:pt x="3742" y="47600"/>
                </a:cubicBezTo>
                <a:cubicBezTo>
                  <a:pt x="3743" y="47600"/>
                  <a:pt x="3646" y="47476"/>
                  <a:pt x="3628" y="47450"/>
                </a:cubicBezTo>
                <a:cubicBezTo>
                  <a:pt x="3573" y="47372"/>
                  <a:pt x="3516" y="47293"/>
                  <a:pt x="3465" y="47215"/>
                </a:cubicBezTo>
                <a:cubicBezTo>
                  <a:pt x="3356" y="47051"/>
                  <a:pt x="3251" y="46887"/>
                  <a:pt x="3153" y="46715"/>
                </a:cubicBezTo>
                <a:cubicBezTo>
                  <a:pt x="3058" y="46555"/>
                  <a:pt x="2971" y="46385"/>
                  <a:pt x="2888" y="46217"/>
                </a:cubicBezTo>
                <a:cubicBezTo>
                  <a:pt x="2850" y="46140"/>
                  <a:pt x="2814" y="46064"/>
                  <a:pt x="2774" y="45985"/>
                </a:cubicBezTo>
                <a:cubicBezTo>
                  <a:pt x="2757" y="45946"/>
                  <a:pt x="2740" y="45907"/>
                  <a:pt x="2724" y="45866"/>
                </a:cubicBezTo>
                <a:cubicBezTo>
                  <a:pt x="2710" y="45836"/>
                  <a:pt x="2700" y="45814"/>
                  <a:pt x="2693" y="45798"/>
                </a:cubicBezTo>
                <a:lnTo>
                  <a:pt x="2693" y="45798"/>
                </a:lnTo>
                <a:cubicBezTo>
                  <a:pt x="2692" y="45794"/>
                  <a:pt x="2690" y="45789"/>
                  <a:pt x="2687" y="45783"/>
                </a:cubicBezTo>
                <a:cubicBezTo>
                  <a:pt x="2401" y="45070"/>
                  <a:pt x="2206" y="44323"/>
                  <a:pt x="2098" y="43561"/>
                </a:cubicBezTo>
                <a:cubicBezTo>
                  <a:pt x="2096" y="43547"/>
                  <a:pt x="2094" y="43536"/>
                  <a:pt x="2093" y="43529"/>
                </a:cubicBezTo>
                <a:lnTo>
                  <a:pt x="2093" y="43529"/>
                </a:lnTo>
                <a:cubicBezTo>
                  <a:pt x="2087" y="43484"/>
                  <a:pt x="2082" y="43438"/>
                  <a:pt x="2076" y="43391"/>
                </a:cubicBezTo>
                <a:cubicBezTo>
                  <a:pt x="2066" y="43309"/>
                  <a:pt x="2058" y="43220"/>
                  <a:pt x="2052" y="43136"/>
                </a:cubicBezTo>
                <a:cubicBezTo>
                  <a:pt x="2035" y="42937"/>
                  <a:pt x="2025" y="42734"/>
                  <a:pt x="2017" y="42534"/>
                </a:cubicBezTo>
                <a:cubicBezTo>
                  <a:pt x="2008" y="42143"/>
                  <a:pt x="2012" y="41750"/>
                  <a:pt x="2039" y="41362"/>
                </a:cubicBezTo>
                <a:cubicBezTo>
                  <a:pt x="2052" y="41174"/>
                  <a:pt x="2066" y="40983"/>
                  <a:pt x="2088" y="40796"/>
                </a:cubicBezTo>
                <a:cubicBezTo>
                  <a:pt x="2092" y="40754"/>
                  <a:pt x="2098" y="40709"/>
                  <a:pt x="2103" y="40667"/>
                </a:cubicBezTo>
                <a:cubicBezTo>
                  <a:pt x="2105" y="40659"/>
                  <a:pt x="2113" y="40589"/>
                  <a:pt x="2117" y="40555"/>
                </a:cubicBezTo>
                <a:lnTo>
                  <a:pt x="2117" y="40555"/>
                </a:lnTo>
                <a:cubicBezTo>
                  <a:pt x="2121" y="40529"/>
                  <a:pt x="2126" y="40491"/>
                  <a:pt x="2126" y="40491"/>
                </a:cubicBezTo>
                <a:cubicBezTo>
                  <a:pt x="2126" y="40491"/>
                  <a:pt x="2126" y="40491"/>
                  <a:pt x="2126" y="40491"/>
                </a:cubicBezTo>
                <a:cubicBezTo>
                  <a:pt x="2136" y="40432"/>
                  <a:pt x="2144" y="40377"/>
                  <a:pt x="2153" y="40317"/>
                </a:cubicBezTo>
                <a:cubicBezTo>
                  <a:pt x="2217" y="39925"/>
                  <a:pt x="2296" y="39537"/>
                  <a:pt x="2396" y="39152"/>
                </a:cubicBezTo>
                <a:cubicBezTo>
                  <a:pt x="2492" y="38769"/>
                  <a:pt x="2605" y="38382"/>
                  <a:pt x="2732" y="38008"/>
                </a:cubicBezTo>
                <a:cubicBezTo>
                  <a:pt x="2800" y="37812"/>
                  <a:pt x="2868" y="37620"/>
                  <a:pt x="2942" y="37427"/>
                </a:cubicBezTo>
                <a:cubicBezTo>
                  <a:pt x="2974" y="37345"/>
                  <a:pt x="3006" y="37264"/>
                  <a:pt x="3039" y="37180"/>
                </a:cubicBezTo>
                <a:cubicBezTo>
                  <a:pt x="3090" y="37047"/>
                  <a:pt x="3090" y="37052"/>
                  <a:pt x="3126" y="36966"/>
                </a:cubicBezTo>
                <a:cubicBezTo>
                  <a:pt x="3451" y="36214"/>
                  <a:pt x="3839" y="35491"/>
                  <a:pt x="4262" y="34789"/>
                </a:cubicBezTo>
                <a:cubicBezTo>
                  <a:pt x="5147" y="33335"/>
                  <a:pt x="6126" y="32089"/>
                  <a:pt x="7243" y="30820"/>
                </a:cubicBezTo>
                <a:cubicBezTo>
                  <a:pt x="8379" y="29527"/>
                  <a:pt x="9583" y="28291"/>
                  <a:pt x="10768" y="27043"/>
                </a:cubicBezTo>
                <a:cubicBezTo>
                  <a:pt x="11357" y="26424"/>
                  <a:pt x="11967" y="25811"/>
                  <a:pt x="12442" y="25091"/>
                </a:cubicBezTo>
                <a:cubicBezTo>
                  <a:pt x="12954" y="24315"/>
                  <a:pt x="13204" y="23412"/>
                  <a:pt x="13131" y="22486"/>
                </a:cubicBezTo>
                <a:cubicBezTo>
                  <a:pt x="13059" y="21568"/>
                  <a:pt x="12758" y="20650"/>
                  <a:pt x="12702" y="19816"/>
                </a:cubicBezTo>
                <a:cubicBezTo>
                  <a:pt x="12642" y="18940"/>
                  <a:pt x="12724" y="18235"/>
                  <a:pt x="12919" y="17424"/>
                </a:cubicBezTo>
                <a:cubicBezTo>
                  <a:pt x="13322" y="15767"/>
                  <a:pt x="14079" y="14321"/>
                  <a:pt x="14937" y="12832"/>
                </a:cubicBezTo>
                <a:cubicBezTo>
                  <a:pt x="16669" y="9828"/>
                  <a:pt x="18795" y="6733"/>
                  <a:pt x="18804" y="3123"/>
                </a:cubicBezTo>
                <a:cubicBezTo>
                  <a:pt x="18809" y="2270"/>
                  <a:pt x="18671" y="1407"/>
                  <a:pt x="18394" y="599"/>
                </a:cubicBezTo>
                <a:cubicBezTo>
                  <a:pt x="18274" y="249"/>
                  <a:pt x="17961" y="1"/>
                  <a:pt x="1760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2"/>
          <p:cNvSpPr/>
          <p:nvPr/>
        </p:nvSpPr>
        <p:spPr>
          <a:xfrm>
            <a:off x="-210475" y="3251375"/>
            <a:ext cx="1124600" cy="1998725"/>
          </a:xfrm>
          <a:custGeom>
            <a:avLst/>
            <a:gdLst/>
            <a:ahLst/>
            <a:cxnLst/>
            <a:rect l="l" t="t" r="r" b="b"/>
            <a:pathLst>
              <a:path w="44984" h="79949" extrusionOk="0">
                <a:moveTo>
                  <a:pt x="36499" y="0"/>
                </a:moveTo>
                <a:cubicBezTo>
                  <a:pt x="35652" y="0"/>
                  <a:pt x="34801" y="106"/>
                  <a:pt x="33973" y="290"/>
                </a:cubicBezTo>
                <a:cubicBezTo>
                  <a:pt x="29313" y="1329"/>
                  <a:pt x="25680" y="4798"/>
                  <a:pt x="22810" y="8438"/>
                </a:cubicBezTo>
                <a:cubicBezTo>
                  <a:pt x="19710" y="12369"/>
                  <a:pt x="17305" y="16776"/>
                  <a:pt x="14363" y="20815"/>
                </a:cubicBezTo>
                <a:cubicBezTo>
                  <a:pt x="11653" y="24536"/>
                  <a:pt x="8344" y="28091"/>
                  <a:pt x="4086" y="30022"/>
                </a:cubicBezTo>
                <a:cubicBezTo>
                  <a:pt x="3084" y="30477"/>
                  <a:pt x="2028" y="30806"/>
                  <a:pt x="954" y="31039"/>
                </a:cubicBezTo>
                <a:cubicBezTo>
                  <a:pt x="524" y="31134"/>
                  <a:pt x="272" y="31633"/>
                  <a:pt x="383" y="32039"/>
                </a:cubicBezTo>
                <a:cubicBezTo>
                  <a:pt x="489" y="32415"/>
                  <a:pt x="825" y="32628"/>
                  <a:pt x="1186" y="32628"/>
                </a:cubicBezTo>
                <a:cubicBezTo>
                  <a:pt x="1252" y="32628"/>
                  <a:pt x="1319" y="32621"/>
                  <a:pt x="1386" y="32606"/>
                </a:cubicBezTo>
                <a:cubicBezTo>
                  <a:pt x="6034" y="31598"/>
                  <a:pt x="9912" y="28595"/>
                  <a:pt x="13007" y="25097"/>
                </a:cubicBezTo>
                <a:cubicBezTo>
                  <a:pt x="16249" y="21431"/>
                  <a:pt x="18687" y="17178"/>
                  <a:pt x="21408" y="13134"/>
                </a:cubicBezTo>
                <a:cubicBezTo>
                  <a:pt x="22764" y="11119"/>
                  <a:pt x="24198" y="9150"/>
                  <a:pt x="25853" y="7363"/>
                </a:cubicBezTo>
                <a:cubicBezTo>
                  <a:pt x="27406" y="5688"/>
                  <a:pt x="29140" y="4114"/>
                  <a:pt x="31176" y="3048"/>
                </a:cubicBezTo>
                <a:cubicBezTo>
                  <a:pt x="32745" y="2226"/>
                  <a:pt x="34687" y="1636"/>
                  <a:pt x="36531" y="1636"/>
                </a:cubicBezTo>
                <a:cubicBezTo>
                  <a:pt x="38608" y="1636"/>
                  <a:pt x="40560" y="2384"/>
                  <a:pt x="41717" y="4394"/>
                </a:cubicBezTo>
                <a:cubicBezTo>
                  <a:pt x="42815" y="6308"/>
                  <a:pt x="42780" y="8685"/>
                  <a:pt x="42140" y="10743"/>
                </a:cubicBezTo>
                <a:cubicBezTo>
                  <a:pt x="41360" y="13240"/>
                  <a:pt x="39770" y="15402"/>
                  <a:pt x="38209" y="17468"/>
                </a:cubicBezTo>
                <a:cubicBezTo>
                  <a:pt x="34880" y="21878"/>
                  <a:pt x="31215" y="26005"/>
                  <a:pt x="27322" y="29921"/>
                </a:cubicBezTo>
                <a:cubicBezTo>
                  <a:pt x="23884" y="33380"/>
                  <a:pt x="20344" y="37046"/>
                  <a:pt x="19225" y="41954"/>
                </a:cubicBezTo>
                <a:cubicBezTo>
                  <a:pt x="18218" y="46372"/>
                  <a:pt x="18970" y="51760"/>
                  <a:pt x="15675" y="55343"/>
                </a:cubicBezTo>
                <a:cubicBezTo>
                  <a:pt x="14142" y="57009"/>
                  <a:pt x="12122" y="58102"/>
                  <a:pt x="10202" y="59249"/>
                </a:cubicBezTo>
                <a:cubicBezTo>
                  <a:pt x="8222" y="60431"/>
                  <a:pt x="6344" y="61740"/>
                  <a:pt x="4809" y="63481"/>
                </a:cubicBezTo>
                <a:cubicBezTo>
                  <a:pt x="1792" y="66901"/>
                  <a:pt x="43" y="71414"/>
                  <a:pt x="8" y="75979"/>
                </a:cubicBezTo>
                <a:cubicBezTo>
                  <a:pt x="0" y="77109"/>
                  <a:pt x="108" y="78238"/>
                  <a:pt x="309" y="79352"/>
                </a:cubicBezTo>
                <a:cubicBezTo>
                  <a:pt x="373" y="79717"/>
                  <a:pt x="756" y="79948"/>
                  <a:pt x="1111" y="79948"/>
                </a:cubicBezTo>
                <a:cubicBezTo>
                  <a:pt x="1179" y="79948"/>
                  <a:pt x="1245" y="79940"/>
                  <a:pt x="1309" y="79922"/>
                </a:cubicBezTo>
                <a:cubicBezTo>
                  <a:pt x="1763" y="79795"/>
                  <a:pt x="1956" y="79355"/>
                  <a:pt x="1879" y="78923"/>
                </a:cubicBezTo>
                <a:cubicBezTo>
                  <a:pt x="1098" y="74577"/>
                  <a:pt x="2199" y="70004"/>
                  <a:pt x="4638" y="66356"/>
                </a:cubicBezTo>
                <a:cubicBezTo>
                  <a:pt x="5877" y="64507"/>
                  <a:pt x="7474" y="62945"/>
                  <a:pt x="9329" y="61717"/>
                </a:cubicBezTo>
                <a:cubicBezTo>
                  <a:pt x="11287" y="60417"/>
                  <a:pt x="13405" y="59368"/>
                  <a:pt x="15266" y="57915"/>
                </a:cubicBezTo>
                <a:cubicBezTo>
                  <a:pt x="17183" y="56423"/>
                  <a:pt x="18547" y="54492"/>
                  <a:pt x="19257" y="52160"/>
                </a:cubicBezTo>
                <a:cubicBezTo>
                  <a:pt x="19973" y="49809"/>
                  <a:pt x="20079" y="47322"/>
                  <a:pt x="20372" y="44899"/>
                </a:cubicBezTo>
                <a:cubicBezTo>
                  <a:pt x="20662" y="42516"/>
                  <a:pt x="21253" y="40262"/>
                  <a:pt x="22473" y="38184"/>
                </a:cubicBezTo>
                <a:cubicBezTo>
                  <a:pt x="23715" y="36067"/>
                  <a:pt x="25368" y="34245"/>
                  <a:pt x="27073" y="32493"/>
                </a:cubicBezTo>
                <a:cubicBezTo>
                  <a:pt x="28930" y="30580"/>
                  <a:pt x="30826" y="28709"/>
                  <a:pt x="32619" y="26737"/>
                </a:cubicBezTo>
                <a:cubicBezTo>
                  <a:pt x="34522" y="24646"/>
                  <a:pt x="36351" y="22483"/>
                  <a:pt x="38097" y="20259"/>
                </a:cubicBezTo>
                <a:cubicBezTo>
                  <a:pt x="41241" y="16258"/>
                  <a:pt x="44983" y="11659"/>
                  <a:pt x="44063" y="6217"/>
                </a:cubicBezTo>
                <a:cubicBezTo>
                  <a:pt x="43681" y="3958"/>
                  <a:pt x="42323" y="1874"/>
                  <a:pt x="40251" y="836"/>
                </a:cubicBezTo>
                <a:cubicBezTo>
                  <a:pt x="39076" y="246"/>
                  <a:pt x="37792" y="0"/>
                  <a:pt x="36499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39;p2"/>
          <p:cNvSpPr/>
          <p:nvPr/>
        </p:nvSpPr>
        <p:spPr>
          <a:xfrm>
            <a:off x="8295383" y="-63225"/>
            <a:ext cx="1036136" cy="1274712"/>
          </a:xfrm>
          <a:custGeom>
            <a:avLst/>
            <a:gdLst/>
            <a:ahLst/>
            <a:cxnLst/>
            <a:rect l="l" t="t" r="r" b="b"/>
            <a:pathLst>
              <a:path w="34922" h="42963" extrusionOk="0">
                <a:moveTo>
                  <a:pt x="10934" y="5752"/>
                </a:moveTo>
                <a:cubicBezTo>
                  <a:pt x="10934" y="5755"/>
                  <a:pt x="10934" y="5757"/>
                  <a:pt x="10934" y="5759"/>
                </a:cubicBezTo>
                <a:cubicBezTo>
                  <a:pt x="10934" y="5757"/>
                  <a:pt x="10934" y="5755"/>
                  <a:pt x="10934" y="5752"/>
                </a:cubicBezTo>
                <a:close/>
                <a:moveTo>
                  <a:pt x="8269" y="20350"/>
                </a:moveTo>
                <a:cubicBezTo>
                  <a:pt x="8266" y="20369"/>
                  <a:pt x="8263" y="20387"/>
                  <a:pt x="8263" y="20390"/>
                </a:cubicBezTo>
                <a:cubicBezTo>
                  <a:pt x="8266" y="20377"/>
                  <a:pt x="8268" y="20364"/>
                  <a:pt x="8269" y="20350"/>
                </a:cubicBezTo>
                <a:close/>
                <a:moveTo>
                  <a:pt x="2313" y="32960"/>
                </a:moveTo>
                <a:cubicBezTo>
                  <a:pt x="2313" y="32960"/>
                  <a:pt x="2313" y="32961"/>
                  <a:pt x="2313" y="32961"/>
                </a:cubicBezTo>
                <a:lnTo>
                  <a:pt x="2313" y="32961"/>
                </a:lnTo>
                <a:cubicBezTo>
                  <a:pt x="2313" y="32961"/>
                  <a:pt x="2313" y="32960"/>
                  <a:pt x="2313" y="32960"/>
                </a:cubicBezTo>
                <a:close/>
                <a:moveTo>
                  <a:pt x="2303" y="32982"/>
                </a:moveTo>
                <a:lnTo>
                  <a:pt x="2303" y="32982"/>
                </a:lnTo>
                <a:cubicBezTo>
                  <a:pt x="2291" y="33009"/>
                  <a:pt x="2273" y="33050"/>
                  <a:pt x="2274" y="33050"/>
                </a:cubicBezTo>
                <a:cubicBezTo>
                  <a:pt x="2274" y="33050"/>
                  <a:pt x="2281" y="33034"/>
                  <a:pt x="2299" y="32992"/>
                </a:cubicBezTo>
                <a:cubicBezTo>
                  <a:pt x="2300" y="32989"/>
                  <a:pt x="2302" y="32985"/>
                  <a:pt x="2303" y="32982"/>
                </a:cubicBezTo>
                <a:close/>
                <a:moveTo>
                  <a:pt x="2409" y="37799"/>
                </a:moveTo>
                <a:cubicBezTo>
                  <a:pt x="2409" y="37799"/>
                  <a:pt x="2415" y="37806"/>
                  <a:pt x="2423" y="37816"/>
                </a:cubicBezTo>
                <a:lnTo>
                  <a:pt x="2423" y="37816"/>
                </a:lnTo>
                <a:cubicBezTo>
                  <a:pt x="2413" y="37804"/>
                  <a:pt x="2409" y="37799"/>
                  <a:pt x="2409" y="37799"/>
                </a:cubicBezTo>
                <a:close/>
                <a:moveTo>
                  <a:pt x="2427" y="37822"/>
                </a:moveTo>
                <a:cubicBezTo>
                  <a:pt x="2435" y="37832"/>
                  <a:pt x="2444" y="37843"/>
                  <a:pt x="2451" y="37853"/>
                </a:cubicBezTo>
                <a:lnTo>
                  <a:pt x="2451" y="37853"/>
                </a:lnTo>
                <a:cubicBezTo>
                  <a:pt x="2443" y="37843"/>
                  <a:pt x="2435" y="37833"/>
                  <a:pt x="2427" y="37822"/>
                </a:cubicBezTo>
                <a:close/>
                <a:moveTo>
                  <a:pt x="2467" y="37875"/>
                </a:moveTo>
                <a:cubicBezTo>
                  <a:pt x="2467" y="37875"/>
                  <a:pt x="2467" y="37876"/>
                  <a:pt x="2467" y="37876"/>
                </a:cubicBezTo>
                <a:cubicBezTo>
                  <a:pt x="2467" y="37876"/>
                  <a:pt x="2467" y="37875"/>
                  <a:pt x="2467" y="37875"/>
                </a:cubicBezTo>
                <a:close/>
                <a:moveTo>
                  <a:pt x="2978" y="38389"/>
                </a:moveTo>
                <a:lnTo>
                  <a:pt x="2978" y="38389"/>
                </a:lnTo>
                <a:cubicBezTo>
                  <a:pt x="2980" y="38389"/>
                  <a:pt x="3015" y="38413"/>
                  <a:pt x="3037" y="38430"/>
                </a:cubicBezTo>
                <a:lnTo>
                  <a:pt x="3037" y="38430"/>
                </a:lnTo>
                <a:cubicBezTo>
                  <a:pt x="3034" y="38429"/>
                  <a:pt x="3032" y="38427"/>
                  <a:pt x="3029" y="38426"/>
                </a:cubicBezTo>
                <a:cubicBezTo>
                  <a:pt x="2991" y="38399"/>
                  <a:pt x="2978" y="38389"/>
                  <a:pt x="2978" y="38389"/>
                </a:cubicBezTo>
                <a:close/>
                <a:moveTo>
                  <a:pt x="3053" y="38446"/>
                </a:moveTo>
                <a:cubicBezTo>
                  <a:pt x="3053" y="38447"/>
                  <a:pt x="3053" y="38447"/>
                  <a:pt x="3053" y="38448"/>
                </a:cubicBezTo>
                <a:cubicBezTo>
                  <a:pt x="3053" y="38447"/>
                  <a:pt x="3053" y="38447"/>
                  <a:pt x="3053" y="38446"/>
                </a:cubicBezTo>
                <a:close/>
                <a:moveTo>
                  <a:pt x="17776" y="39120"/>
                </a:moveTo>
                <a:lnTo>
                  <a:pt x="17776" y="39120"/>
                </a:lnTo>
                <a:cubicBezTo>
                  <a:pt x="17776" y="39120"/>
                  <a:pt x="17777" y="39121"/>
                  <a:pt x="17778" y="39121"/>
                </a:cubicBezTo>
                <a:cubicBezTo>
                  <a:pt x="17777" y="39121"/>
                  <a:pt x="17776" y="39120"/>
                  <a:pt x="17776" y="39120"/>
                </a:cubicBezTo>
                <a:close/>
                <a:moveTo>
                  <a:pt x="4827" y="39132"/>
                </a:moveTo>
                <a:cubicBezTo>
                  <a:pt x="4856" y="39135"/>
                  <a:pt x="4885" y="39140"/>
                  <a:pt x="4910" y="39149"/>
                </a:cubicBezTo>
                <a:lnTo>
                  <a:pt x="4910" y="39149"/>
                </a:lnTo>
                <a:cubicBezTo>
                  <a:pt x="4899" y="39148"/>
                  <a:pt x="4888" y="39146"/>
                  <a:pt x="4877" y="39145"/>
                </a:cubicBezTo>
                <a:cubicBezTo>
                  <a:pt x="4854" y="39142"/>
                  <a:pt x="4837" y="39136"/>
                  <a:pt x="4827" y="39132"/>
                </a:cubicBezTo>
                <a:close/>
                <a:moveTo>
                  <a:pt x="28015" y="41261"/>
                </a:moveTo>
                <a:cubicBezTo>
                  <a:pt x="27995" y="41266"/>
                  <a:pt x="27974" y="41269"/>
                  <a:pt x="27952" y="41271"/>
                </a:cubicBezTo>
                <a:lnTo>
                  <a:pt x="27952" y="41271"/>
                </a:lnTo>
                <a:cubicBezTo>
                  <a:pt x="27978" y="41267"/>
                  <a:pt x="28006" y="41263"/>
                  <a:pt x="28015" y="41261"/>
                </a:cubicBezTo>
                <a:close/>
                <a:moveTo>
                  <a:pt x="15119" y="1"/>
                </a:moveTo>
                <a:cubicBezTo>
                  <a:pt x="15052" y="1"/>
                  <a:pt x="14984" y="8"/>
                  <a:pt x="14915" y="23"/>
                </a:cubicBezTo>
                <a:cubicBezTo>
                  <a:pt x="12620" y="530"/>
                  <a:pt x="10869" y="2241"/>
                  <a:pt x="9830" y="4286"/>
                </a:cubicBezTo>
                <a:cubicBezTo>
                  <a:pt x="8748" y="6417"/>
                  <a:pt x="8273" y="8842"/>
                  <a:pt x="8246" y="11221"/>
                </a:cubicBezTo>
                <a:cubicBezTo>
                  <a:pt x="8210" y="14141"/>
                  <a:pt x="8620" y="17064"/>
                  <a:pt x="8313" y="19982"/>
                </a:cubicBezTo>
                <a:cubicBezTo>
                  <a:pt x="8303" y="20072"/>
                  <a:pt x="8292" y="20164"/>
                  <a:pt x="8281" y="20254"/>
                </a:cubicBezTo>
                <a:cubicBezTo>
                  <a:pt x="8275" y="20286"/>
                  <a:pt x="8273" y="20319"/>
                  <a:pt x="8269" y="20350"/>
                </a:cubicBezTo>
                <a:lnTo>
                  <a:pt x="8269" y="20350"/>
                </a:lnTo>
                <a:cubicBezTo>
                  <a:pt x="8272" y="20331"/>
                  <a:pt x="8276" y="20311"/>
                  <a:pt x="8276" y="20311"/>
                </a:cubicBezTo>
                <a:lnTo>
                  <a:pt x="8276" y="20311"/>
                </a:lnTo>
                <a:cubicBezTo>
                  <a:pt x="8276" y="20311"/>
                  <a:pt x="8275" y="20321"/>
                  <a:pt x="8271" y="20346"/>
                </a:cubicBezTo>
                <a:cubicBezTo>
                  <a:pt x="8244" y="20538"/>
                  <a:pt x="8213" y="20729"/>
                  <a:pt x="8176" y="20921"/>
                </a:cubicBezTo>
                <a:cubicBezTo>
                  <a:pt x="8113" y="21268"/>
                  <a:pt x="8035" y="21615"/>
                  <a:pt x="7945" y="21954"/>
                </a:cubicBezTo>
                <a:cubicBezTo>
                  <a:pt x="7853" y="22291"/>
                  <a:pt x="7745" y="22632"/>
                  <a:pt x="7623" y="22961"/>
                </a:cubicBezTo>
                <a:cubicBezTo>
                  <a:pt x="7592" y="23044"/>
                  <a:pt x="7557" y="23134"/>
                  <a:pt x="7527" y="23216"/>
                </a:cubicBezTo>
                <a:cubicBezTo>
                  <a:pt x="7524" y="23226"/>
                  <a:pt x="7517" y="23244"/>
                  <a:pt x="7511" y="23259"/>
                </a:cubicBezTo>
                <a:lnTo>
                  <a:pt x="7511" y="23259"/>
                </a:lnTo>
                <a:lnTo>
                  <a:pt x="7489" y="23308"/>
                </a:lnTo>
                <a:cubicBezTo>
                  <a:pt x="7408" y="23486"/>
                  <a:pt x="7326" y="23665"/>
                  <a:pt x="7239" y="23839"/>
                </a:cubicBezTo>
                <a:cubicBezTo>
                  <a:pt x="6932" y="24437"/>
                  <a:pt x="6559" y="24999"/>
                  <a:pt x="6153" y="25536"/>
                </a:cubicBezTo>
                <a:lnTo>
                  <a:pt x="6153" y="25536"/>
                </a:lnTo>
                <a:cubicBezTo>
                  <a:pt x="6133" y="25562"/>
                  <a:pt x="6056" y="25659"/>
                  <a:pt x="6043" y="25678"/>
                </a:cubicBezTo>
                <a:cubicBezTo>
                  <a:pt x="5992" y="25737"/>
                  <a:pt x="5944" y="25800"/>
                  <a:pt x="5895" y="25860"/>
                </a:cubicBezTo>
                <a:cubicBezTo>
                  <a:pt x="5776" y="26006"/>
                  <a:pt x="5654" y="26152"/>
                  <a:pt x="5529" y="26294"/>
                </a:cubicBezTo>
                <a:cubicBezTo>
                  <a:pt x="5301" y="26556"/>
                  <a:pt x="5068" y="26811"/>
                  <a:pt x="4834" y="27066"/>
                </a:cubicBezTo>
                <a:cubicBezTo>
                  <a:pt x="3852" y="28129"/>
                  <a:pt x="2839" y="29165"/>
                  <a:pt x="1973" y="30334"/>
                </a:cubicBezTo>
                <a:cubicBezTo>
                  <a:pt x="1203" y="31368"/>
                  <a:pt x="622" y="32564"/>
                  <a:pt x="333" y="33824"/>
                </a:cubicBezTo>
                <a:cubicBezTo>
                  <a:pt x="50" y="35043"/>
                  <a:pt x="1" y="36403"/>
                  <a:pt x="466" y="37586"/>
                </a:cubicBezTo>
                <a:cubicBezTo>
                  <a:pt x="986" y="38912"/>
                  <a:pt x="1981" y="39891"/>
                  <a:pt x="3302" y="40417"/>
                </a:cubicBezTo>
                <a:cubicBezTo>
                  <a:pt x="4039" y="40709"/>
                  <a:pt x="4829" y="40820"/>
                  <a:pt x="5621" y="40820"/>
                </a:cubicBezTo>
                <a:cubicBezTo>
                  <a:pt x="6192" y="40820"/>
                  <a:pt x="6764" y="40762"/>
                  <a:pt x="7319" y="40672"/>
                </a:cubicBezTo>
                <a:cubicBezTo>
                  <a:pt x="8724" y="40444"/>
                  <a:pt x="10039" y="39899"/>
                  <a:pt x="11373" y="39420"/>
                </a:cubicBezTo>
                <a:cubicBezTo>
                  <a:pt x="12107" y="39159"/>
                  <a:pt x="12846" y="38909"/>
                  <a:pt x="13608" y="38739"/>
                </a:cubicBezTo>
                <a:cubicBezTo>
                  <a:pt x="13776" y="38701"/>
                  <a:pt x="13941" y="38669"/>
                  <a:pt x="14111" y="38643"/>
                </a:cubicBezTo>
                <a:cubicBezTo>
                  <a:pt x="14133" y="38638"/>
                  <a:pt x="14221" y="38625"/>
                  <a:pt x="14273" y="38616"/>
                </a:cubicBezTo>
                <a:lnTo>
                  <a:pt x="14273" y="38616"/>
                </a:lnTo>
                <a:cubicBezTo>
                  <a:pt x="14376" y="38603"/>
                  <a:pt x="14478" y="38594"/>
                  <a:pt x="14578" y="38582"/>
                </a:cubicBezTo>
                <a:cubicBezTo>
                  <a:pt x="14790" y="38564"/>
                  <a:pt x="15004" y="38555"/>
                  <a:pt x="15218" y="38555"/>
                </a:cubicBezTo>
                <a:cubicBezTo>
                  <a:pt x="15382" y="38555"/>
                  <a:pt x="15545" y="38560"/>
                  <a:pt x="15707" y="38573"/>
                </a:cubicBezTo>
                <a:cubicBezTo>
                  <a:pt x="15714" y="38573"/>
                  <a:pt x="15833" y="38583"/>
                  <a:pt x="15912" y="38591"/>
                </a:cubicBezTo>
                <a:lnTo>
                  <a:pt x="15912" y="38591"/>
                </a:lnTo>
                <a:cubicBezTo>
                  <a:pt x="15893" y="38588"/>
                  <a:pt x="15877" y="38586"/>
                  <a:pt x="15878" y="38586"/>
                </a:cubicBezTo>
                <a:lnTo>
                  <a:pt x="15878" y="38586"/>
                </a:lnTo>
                <a:cubicBezTo>
                  <a:pt x="15879" y="38586"/>
                  <a:pt x="15892" y="38588"/>
                  <a:pt x="15924" y="38593"/>
                </a:cubicBezTo>
                <a:lnTo>
                  <a:pt x="15924" y="38593"/>
                </a:lnTo>
                <a:cubicBezTo>
                  <a:pt x="15920" y="38592"/>
                  <a:pt x="15916" y="38592"/>
                  <a:pt x="15912" y="38591"/>
                </a:cubicBezTo>
                <a:lnTo>
                  <a:pt x="15912" y="38591"/>
                </a:lnTo>
                <a:cubicBezTo>
                  <a:pt x="15936" y="38595"/>
                  <a:pt x="15967" y="38600"/>
                  <a:pt x="15977" y="38600"/>
                </a:cubicBezTo>
                <a:lnTo>
                  <a:pt x="15977" y="38600"/>
                </a:lnTo>
                <a:cubicBezTo>
                  <a:pt x="15967" y="38599"/>
                  <a:pt x="15958" y="38598"/>
                  <a:pt x="15948" y="38597"/>
                </a:cubicBezTo>
                <a:cubicBezTo>
                  <a:pt x="15939" y="38595"/>
                  <a:pt x="15931" y="38594"/>
                  <a:pt x="15924" y="38593"/>
                </a:cubicBezTo>
                <a:lnTo>
                  <a:pt x="15924" y="38593"/>
                </a:lnTo>
                <a:cubicBezTo>
                  <a:pt x="15957" y="38596"/>
                  <a:pt x="15980" y="38599"/>
                  <a:pt x="15980" y="38600"/>
                </a:cubicBezTo>
                <a:cubicBezTo>
                  <a:pt x="15980" y="38600"/>
                  <a:pt x="15979" y="38600"/>
                  <a:pt x="15978" y="38600"/>
                </a:cubicBezTo>
                <a:cubicBezTo>
                  <a:pt x="15977" y="38600"/>
                  <a:pt x="15977" y="38600"/>
                  <a:pt x="15977" y="38600"/>
                </a:cubicBezTo>
                <a:lnTo>
                  <a:pt x="15977" y="38600"/>
                </a:lnTo>
                <a:cubicBezTo>
                  <a:pt x="15999" y="38603"/>
                  <a:pt x="16020" y="38608"/>
                  <a:pt x="16040" y="38611"/>
                </a:cubicBezTo>
                <a:cubicBezTo>
                  <a:pt x="16213" y="38638"/>
                  <a:pt x="16382" y="38674"/>
                  <a:pt x="16555" y="38715"/>
                </a:cubicBezTo>
                <a:cubicBezTo>
                  <a:pt x="16862" y="38793"/>
                  <a:pt x="17166" y="38888"/>
                  <a:pt x="17464" y="38999"/>
                </a:cubicBezTo>
                <a:cubicBezTo>
                  <a:pt x="17531" y="39023"/>
                  <a:pt x="17596" y="39050"/>
                  <a:pt x="17664" y="39075"/>
                </a:cubicBezTo>
                <a:cubicBezTo>
                  <a:pt x="17683" y="39082"/>
                  <a:pt x="17704" y="39090"/>
                  <a:pt x="17724" y="39098"/>
                </a:cubicBezTo>
                <a:lnTo>
                  <a:pt x="17724" y="39098"/>
                </a:lnTo>
                <a:cubicBezTo>
                  <a:pt x="17735" y="39103"/>
                  <a:pt x="17746" y="39108"/>
                  <a:pt x="17754" y="39111"/>
                </a:cubicBezTo>
                <a:cubicBezTo>
                  <a:pt x="17905" y="39181"/>
                  <a:pt x="18055" y="39248"/>
                  <a:pt x="18202" y="39321"/>
                </a:cubicBezTo>
                <a:cubicBezTo>
                  <a:pt x="18503" y="39468"/>
                  <a:pt x="18796" y="39626"/>
                  <a:pt x="19083" y="39791"/>
                </a:cubicBezTo>
                <a:cubicBezTo>
                  <a:pt x="20233" y="40442"/>
                  <a:pt x="21322" y="41193"/>
                  <a:pt x="22502" y="41798"/>
                </a:cubicBezTo>
                <a:cubicBezTo>
                  <a:pt x="23725" y="42424"/>
                  <a:pt x="25001" y="42852"/>
                  <a:pt x="26380" y="42943"/>
                </a:cubicBezTo>
                <a:cubicBezTo>
                  <a:pt x="26572" y="42956"/>
                  <a:pt x="26764" y="42963"/>
                  <a:pt x="26956" y="42963"/>
                </a:cubicBezTo>
                <a:cubicBezTo>
                  <a:pt x="29344" y="42963"/>
                  <a:pt x="31741" y="41992"/>
                  <a:pt x="33459" y="40341"/>
                </a:cubicBezTo>
                <a:cubicBezTo>
                  <a:pt x="33920" y="39897"/>
                  <a:pt x="34330" y="39397"/>
                  <a:pt x="34684" y="38866"/>
                </a:cubicBezTo>
                <a:cubicBezTo>
                  <a:pt x="34921" y="38509"/>
                  <a:pt x="34765" y="37949"/>
                  <a:pt x="34391" y="37751"/>
                </a:cubicBezTo>
                <a:cubicBezTo>
                  <a:pt x="34256" y="37680"/>
                  <a:pt x="34117" y="37646"/>
                  <a:pt x="33983" y="37646"/>
                </a:cubicBezTo>
                <a:cubicBezTo>
                  <a:pt x="33706" y="37646"/>
                  <a:pt x="33447" y="37788"/>
                  <a:pt x="33275" y="38044"/>
                </a:cubicBezTo>
                <a:cubicBezTo>
                  <a:pt x="33195" y="38167"/>
                  <a:pt x="33111" y="38286"/>
                  <a:pt x="33024" y="38400"/>
                </a:cubicBezTo>
                <a:cubicBezTo>
                  <a:pt x="33019" y="38406"/>
                  <a:pt x="33015" y="38411"/>
                  <a:pt x="33010" y="38417"/>
                </a:cubicBezTo>
                <a:lnTo>
                  <a:pt x="33010" y="38417"/>
                </a:lnTo>
                <a:cubicBezTo>
                  <a:pt x="33019" y="38401"/>
                  <a:pt x="33024" y="38387"/>
                  <a:pt x="33021" y="38387"/>
                </a:cubicBezTo>
                <a:lnTo>
                  <a:pt x="33021" y="38387"/>
                </a:lnTo>
                <a:cubicBezTo>
                  <a:pt x="33018" y="38387"/>
                  <a:pt x="33006" y="38405"/>
                  <a:pt x="32980" y="38456"/>
                </a:cubicBezTo>
                <a:lnTo>
                  <a:pt x="32980" y="38456"/>
                </a:lnTo>
                <a:cubicBezTo>
                  <a:pt x="32988" y="38443"/>
                  <a:pt x="32999" y="38430"/>
                  <a:pt x="33010" y="38417"/>
                </a:cubicBezTo>
                <a:lnTo>
                  <a:pt x="33010" y="38417"/>
                </a:lnTo>
                <a:cubicBezTo>
                  <a:pt x="33005" y="38425"/>
                  <a:pt x="33000" y="38433"/>
                  <a:pt x="32993" y="38441"/>
                </a:cubicBezTo>
                <a:cubicBezTo>
                  <a:pt x="32988" y="38448"/>
                  <a:pt x="32982" y="38455"/>
                  <a:pt x="32977" y="38462"/>
                </a:cubicBezTo>
                <a:lnTo>
                  <a:pt x="32977" y="38462"/>
                </a:lnTo>
                <a:cubicBezTo>
                  <a:pt x="32978" y="38460"/>
                  <a:pt x="32979" y="38458"/>
                  <a:pt x="32980" y="38456"/>
                </a:cubicBezTo>
                <a:lnTo>
                  <a:pt x="32980" y="38456"/>
                </a:lnTo>
                <a:cubicBezTo>
                  <a:pt x="32978" y="38458"/>
                  <a:pt x="32977" y="38461"/>
                  <a:pt x="32976" y="38463"/>
                </a:cubicBezTo>
                <a:lnTo>
                  <a:pt x="32976" y="38463"/>
                </a:lnTo>
                <a:cubicBezTo>
                  <a:pt x="32927" y="38524"/>
                  <a:pt x="32879" y="38586"/>
                  <a:pt x="32826" y="38643"/>
                </a:cubicBezTo>
                <a:cubicBezTo>
                  <a:pt x="32629" y="38869"/>
                  <a:pt x="32423" y="39086"/>
                  <a:pt x="32205" y="39289"/>
                </a:cubicBezTo>
                <a:cubicBezTo>
                  <a:pt x="32106" y="39381"/>
                  <a:pt x="32003" y="39471"/>
                  <a:pt x="31899" y="39558"/>
                </a:cubicBezTo>
                <a:cubicBezTo>
                  <a:pt x="31841" y="39608"/>
                  <a:pt x="31782" y="39655"/>
                  <a:pt x="31724" y="39703"/>
                </a:cubicBezTo>
                <a:lnTo>
                  <a:pt x="31724" y="39703"/>
                </a:lnTo>
                <a:cubicBezTo>
                  <a:pt x="31716" y="39709"/>
                  <a:pt x="31706" y="39716"/>
                  <a:pt x="31696" y="39723"/>
                </a:cubicBezTo>
                <a:lnTo>
                  <a:pt x="31696" y="39723"/>
                </a:lnTo>
                <a:cubicBezTo>
                  <a:pt x="31701" y="39720"/>
                  <a:pt x="31705" y="39717"/>
                  <a:pt x="31710" y="39713"/>
                </a:cubicBezTo>
                <a:cubicBezTo>
                  <a:pt x="31715" y="39710"/>
                  <a:pt x="31718" y="39708"/>
                  <a:pt x="31722" y="39705"/>
                </a:cubicBezTo>
                <a:lnTo>
                  <a:pt x="31722" y="39705"/>
                </a:lnTo>
                <a:cubicBezTo>
                  <a:pt x="31722" y="39705"/>
                  <a:pt x="31722" y="39705"/>
                  <a:pt x="31721" y="39706"/>
                </a:cubicBezTo>
                <a:cubicBezTo>
                  <a:pt x="31714" y="39711"/>
                  <a:pt x="31697" y="39723"/>
                  <a:pt x="31685" y="39732"/>
                </a:cubicBezTo>
                <a:lnTo>
                  <a:pt x="31685" y="39732"/>
                </a:lnTo>
                <a:cubicBezTo>
                  <a:pt x="31689" y="39729"/>
                  <a:pt x="31692" y="39726"/>
                  <a:pt x="31696" y="39723"/>
                </a:cubicBezTo>
                <a:lnTo>
                  <a:pt x="31696" y="39723"/>
                </a:lnTo>
                <a:cubicBezTo>
                  <a:pt x="31677" y="39737"/>
                  <a:pt x="31670" y="39742"/>
                  <a:pt x="31670" y="39742"/>
                </a:cubicBezTo>
                <a:cubicBezTo>
                  <a:pt x="31670" y="39742"/>
                  <a:pt x="31677" y="39738"/>
                  <a:pt x="31685" y="39732"/>
                </a:cubicBezTo>
                <a:lnTo>
                  <a:pt x="31685" y="39732"/>
                </a:lnTo>
                <a:cubicBezTo>
                  <a:pt x="31671" y="39742"/>
                  <a:pt x="31660" y="39750"/>
                  <a:pt x="31655" y="39755"/>
                </a:cubicBezTo>
                <a:cubicBezTo>
                  <a:pt x="31414" y="39934"/>
                  <a:pt x="31162" y="40097"/>
                  <a:pt x="30902" y="40247"/>
                </a:cubicBezTo>
                <a:cubicBezTo>
                  <a:pt x="30652" y="40395"/>
                  <a:pt x="30392" y="40528"/>
                  <a:pt x="30131" y="40650"/>
                </a:cubicBezTo>
                <a:cubicBezTo>
                  <a:pt x="30101" y="40663"/>
                  <a:pt x="30065" y="40675"/>
                  <a:pt x="30029" y="40690"/>
                </a:cubicBezTo>
                <a:lnTo>
                  <a:pt x="30029" y="40690"/>
                </a:lnTo>
                <a:cubicBezTo>
                  <a:pt x="30031" y="40687"/>
                  <a:pt x="30031" y="40685"/>
                  <a:pt x="30029" y="40685"/>
                </a:cubicBezTo>
                <a:lnTo>
                  <a:pt x="30029" y="40685"/>
                </a:lnTo>
                <a:cubicBezTo>
                  <a:pt x="30023" y="40685"/>
                  <a:pt x="30000" y="40696"/>
                  <a:pt x="29953" y="40727"/>
                </a:cubicBezTo>
                <a:lnTo>
                  <a:pt x="29953" y="40727"/>
                </a:lnTo>
                <a:cubicBezTo>
                  <a:pt x="29976" y="40713"/>
                  <a:pt x="30002" y="40701"/>
                  <a:pt x="30029" y="40690"/>
                </a:cubicBezTo>
                <a:lnTo>
                  <a:pt x="30029" y="40690"/>
                </a:lnTo>
                <a:cubicBezTo>
                  <a:pt x="30023" y="40696"/>
                  <a:pt x="30004" y="40710"/>
                  <a:pt x="29980" y="40719"/>
                </a:cubicBezTo>
                <a:cubicBezTo>
                  <a:pt x="29969" y="40724"/>
                  <a:pt x="29957" y="40728"/>
                  <a:pt x="29945" y="40733"/>
                </a:cubicBezTo>
                <a:lnTo>
                  <a:pt x="29945" y="40733"/>
                </a:lnTo>
                <a:cubicBezTo>
                  <a:pt x="29948" y="40731"/>
                  <a:pt x="29951" y="40729"/>
                  <a:pt x="29953" y="40727"/>
                </a:cubicBezTo>
                <a:lnTo>
                  <a:pt x="29953" y="40727"/>
                </a:lnTo>
                <a:cubicBezTo>
                  <a:pt x="29951" y="40729"/>
                  <a:pt x="29948" y="40731"/>
                  <a:pt x="29945" y="40733"/>
                </a:cubicBezTo>
                <a:lnTo>
                  <a:pt x="29945" y="40733"/>
                </a:lnTo>
                <a:cubicBezTo>
                  <a:pt x="29921" y="40742"/>
                  <a:pt x="29896" y="40751"/>
                  <a:pt x="29871" y="40761"/>
                </a:cubicBezTo>
                <a:cubicBezTo>
                  <a:pt x="29729" y="40816"/>
                  <a:pt x="29580" y="40870"/>
                  <a:pt x="29434" y="40917"/>
                </a:cubicBezTo>
                <a:cubicBezTo>
                  <a:pt x="29157" y="41008"/>
                  <a:pt x="28878" y="41090"/>
                  <a:pt x="28594" y="41150"/>
                </a:cubicBezTo>
                <a:cubicBezTo>
                  <a:pt x="28452" y="41182"/>
                  <a:pt x="28311" y="41210"/>
                  <a:pt x="28168" y="41234"/>
                </a:cubicBezTo>
                <a:cubicBezTo>
                  <a:pt x="28102" y="41244"/>
                  <a:pt x="28035" y="41256"/>
                  <a:pt x="27969" y="41266"/>
                </a:cubicBezTo>
                <a:cubicBezTo>
                  <a:pt x="27944" y="41270"/>
                  <a:pt x="27929" y="41272"/>
                  <a:pt x="27920" y="41274"/>
                </a:cubicBezTo>
                <a:lnTo>
                  <a:pt x="27920" y="41274"/>
                </a:lnTo>
                <a:cubicBezTo>
                  <a:pt x="27903" y="41276"/>
                  <a:pt x="27887" y="41277"/>
                  <a:pt x="27872" y="41280"/>
                </a:cubicBezTo>
                <a:cubicBezTo>
                  <a:pt x="27564" y="41315"/>
                  <a:pt x="27257" y="41332"/>
                  <a:pt x="26949" y="41332"/>
                </a:cubicBezTo>
                <a:cubicBezTo>
                  <a:pt x="26667" y="41332"/>
                  <a:pt x="26386" y="41318"/>
                  <a:pt x="26104" y="41290"/>
                </a:cubicBezTo>
                <a:cubicBezTo>
                  <a:pt x="26068" y="41284"/>
                  <a:pt x="25945" y="41261"/>
                  <a:pt x="25940" y="41261"/>
                </a:cubicBezTo>
                <a:lnTo>
                  <a:pt x="25940" y="41261"/>
                </a:lnTo>
                <a:cubicBezTo>
                  <a:pt x="25937" y="41261"/>
                  <a:pt x="25961" y="41266"/>
                  <a:pt x="26034" y="41281"/>
                </a:cubicBezTo>
                <a:lnTo>
                  <a:pt x="26034" y="41281"/>
                </a:lnTo>
                <a:cubicBezTo>
                  <a:pt x="25966" y="41267"/>
                  <a:pt x="25902" y="41259"/>
                  <a:pt x="25835" y="41250"/>
                </a:cubicBezTo>
                <a:cubicBezTo>
                  <a:pt x="25681" y="41226"/>
                  <a:pt x="25531" y="41195"/>
                  <a:pt x="25380" y="41158"/>
                </a:cubicBezTo>
                <a:cubicBezTo>
                  <a:pt x="25079" y="41090"/>
                  <a:pt x="24786" y="41003"/>
                  <a:pt x="24495" y="40897"/>
                </a:cubicBezTo>
                <a:cubicBezTo>
                  <a:pt x="24358" y="40848"/>
                  <a:pt x="24222" y="40797"/>
                  <a:pt x="24084" y="40742"/>
                </a:cubicBezTo>
                <a:cubicBezTo>
                  <a:pt x="24082" y="40741"/>
                  <a:pt x="24079" y="40740"/>
                  <a:pt x="24076" y="40738"/>
                </a:cubicBezTo>
                <a:lnTo>
                  <a:pt x="24076" y="40738"/>
                </a:lnTo>
                <a:cubicBezTo>
                  <a:pt x="24048" y="40726"/>
                  <a:pt x="24019" y="40711"/>
                  <a:pt x="23992" y="40702"/>
                </a:cubicBezTo>
                <a:cubicBezTo>
                  <a:pt x="23915" y="40666"/>
                  <a:pt x="23837" y="40632"/>
                  <a:pt x="23764" y="40596"/>
                </a:cubicBezTo>
                <a:cubicBezTo>
                  <a:pt x="23471" y="40456"/>
                  <a:pt x="23180" y="40306"/>
                  <a:pt x="22893" y="40149"/>
                </a:cubicBezTo>
                <a:cubicBezTo>
                  <a:pt x="22326" y="39839"/>
                  <a:pt x="21778" y="39498"/>
                  <a:pt x="21228" y="39159"/>
                </a:cubicBezTo>
                <a:cubicBezTo>
                  <a:pt x="20100" y="38465"/>
                  <a:pt x="18964" y="37784"/>
                  <a:pt x="17708" y="37352"/>
                </a:cubicBezTo>
                <a:cubicBezTo>
                  <a:pt x="16889" y="37067"/>
                  <a:pt x="16048" y="36938"/>
                  <a:pt x="15202" y="36938"/>
                </a:cubicBezTo>
                <a:cubicBezTo>
                  <a:pt x="14568" y="36938"/>
                  <a:pt x="13931" y="37010"/>
                  <a:pt x="13299" y="37146"/>
                </a:cubicBezTo>
                <a:cubicBezTo>
                  <a:pt x="11815" y="37459"/>
                  <a:pt x="10418" y="38072"/>
                  <a:pt x="8986" y="38560"/>
                </a:cubicBezTo>
                <a:cubicBezTo>
                  <a:pt x="8384" y="38766"/>
                  <a:pt x="7772" y="38944"/>
                  <a:pt x="7147" y="39058"/>
                </a:cubicBezTo>
                <a:cubicBezTo>
                  <a:pt x="6996" y="39086"/>
                  <a:pt x="6841" y="39110"/>
                  <a:pt x="6689" y="39130"/>
                </a:cubicBezTo>
                <a:cubicBezTo>
                  <a:pt x="6716" y="39126"/>
                  <a:pt x="6752" y="39121"/>
                  <a:pt x="6752" y="39121"/>
                </a:cubicBezTo>
                <a:cubicBezTo>
                  <a:pt x="6751" y="39120"/>
                  <a:pt x="6746" y="39119"/>
                  <a:pt x="6740" y="39119"/>
                </a:cubicBezTo>
                <a:cubicBezTo>
                  <a:pt x="6712" y="39119"/>
                  <a:pt x="6647" y="39131"/>
                  <a:pt x="6630" y="39135"/>
                </a:cubicBezTo>
                <a:cubicBezTo>
                  <a:pt x="6538" y="39145"/>
                  <a:pt x="6448" y="39153"/>
                  <a:pt x="6353" y="39162"/>
                </a:cubicBezTo>
                <a:cubicBezTo>
                  <a:pt x="6125" y="39179"/>
                  <a:pt x="5897" y="39191"/>
                  <a:pt x="5668" y="39191"/>
                </a:cubicBezTo>
                <a:cubicBezTo>
                  <a:pt x="5583" y="39191"/>
                  <a:pt x="5497" y="39189"/>
                  <a:pt x="5412" y="39186"/>
                </a:cubicBezTo>
                <a:cubicBezTo>
                  <a:pt x="5271" y="39183"/>
                  <a:pt x="5133" y="39173"/>
                  <a:pt x="4995" y="39159"/>
                </a:cubicBezTo>
                <a:cubicBezTo>
                  <a:pt x="4969" y="39156"/>
                  <a:pt x="4941" y="39153"/>
                  <a:pt x="4911" y="39149"/>
                </a:cubicBezTo>
                <a:lnTo>
                  <a:pt x="4911" y="39149"/>
                </a:lnTo>
                <a:cubicBezTo>
                  <a:pt x="4913" y="39150"/>
                  <a:pt x="4915" y="39151"/>
                  <a:pt x="4917" y="39152"/>
                </a:cubicBezTo>
                <a:lnTo>
                  <a:pt x="4917" y="39152"/>
                </a:lnTo>
                <a:cubicBezTo>
                  <a:pt x="4915" y="39151"/>
                  <a:pt x="4913" y="39150"/>
                  <a:pt x="4910" y="39149"/>
                </a:cubicBezTo>
                <a:lnTo>
                  <a:pt x="4910" y="39149"/>
                </a:lnTo>
                <a:cubicBezTo>
                  <a:pt x="4910" y="39149"/>
                  <a:pt x="4910" y="39149"/>
                  <a:pt x="4911" y="39149"/>
                </a:cubicBezTo>
                <a:lnTo>
                  <a:pt x="4911" y="39149"/>
                </a:lnTo>
                <a:cubicBezTo>
                  <a:pt x="4861" y="39130"/>
                  <a:pt x="4835" y="39124"/>
                  <a:pt x="4825" y="39124"/>
                </a:cubicBezTo>
                <a:cubicBezTo>
                  <a:pt x="4818" y="39124"/>
                  <a:pt x="4820" y="39128"/>
                  <a:pt x="4827" y="39132"/>
                </a:cubicBezTo>
                <a:lnTo>
                  <a:pt x="4827" y="39132"/>
                </a:lnTo>
                <a:cubicBezTo>
                  <a:pt x="4779" y="39125"/>
                  <a:pt x="4729" y="39123"/>
                  <a:pt x="4687" y="39115"/>
                </a:cubicBezTo>
                <a:cubicBezTo>
                  <a:pt x="4393" y="39059"/>
                  <a:pt x="4104" y="38983"/>
                  <a:pt x="3823" y="38874"/>
                </a:cubicBezTo>
                <a:cubicBezTo>
                  <a:pt x="3806" y="38867"/>
                  <a:pt x="3793" y="38862"/>
                  <a:pt x="3783" y="38859"/>
                </a:cubicBezTo>
                <a:lnTo>
                  <a:pt x="3783" y="38859"/>
                </a:lnTo>
                <a:cubicBezTo>
                  <a:pt x="3782" y="38858"/>
                  <a:pt x="3780" y="38857"/>
                  <a:pt x="3779" y="38856"/>
                </a:cubicBezTo>
                <a:cubicBezTo>
                  <a:pt x="3719" y="38828"/>
                  <a:pt x="3655" y="38801"/>
                  <a:pt x="3597" y="38769"/>
                </a:cubicBezTo>
                <a:cubicBezTo>
                  <a:pt x="3459" y="38700"/>
                  <a:pt x="3327" y="38627"/>
                  <a:pt x="3197" y="38541"/>
                </a:cubicBezTo>
                <a:cubicBezTo>
                  <a:pt x="3146" y="38506"/>
                  <a:pt x="3094" y="38470"/>
                  <a:pt x="3043" y="38435"/>
                </a:cubicBezTo>
                <a:lnTo>
                  <a:pt x="3043" y="38435"/>
                </a:lnTo>
                <a:cubicBezTo>
                  <a:pt x="3022" y="38416"/>
                  <a:pt x="2977" y="38386"/>
                  <a:pt x="2963" y="38375"/>
                </a:cubicBezTo>
                <a:cubicBezTo>
                  <a:pt x="2844" y="38273"/>
                  <a:pt x="2730" y="38169"/>
                  <a:pt x="2624" y="38053"/>
                </a:cubicBezTo>
                <a:cubicBezTo>
                  <a:pt x="2578" y="38004"/>
                  <a:pt x="2537" y="37957"/>
                  <a:pt x="2496" y="37908"/>
                </a:cubicBezTo>
                <a:cubicBezTo>
                  <a:pt x="2485" y="37895"/>
                  <a:pt x="2475" y="37883"/>
                  <a:pt x="2465" y="37870"/>
                </a:cubicBezTo>
                <a:lnTo>
                  <a:pt x="2465" y="37870"/>
                </a:lnTo>
                <a:cubicBezTo>
                  <a:pt x="2417" y="37749"/>
                  <a:pt x="2292" y="37627"/>
                  <a:pt x="2226" y="37511"/>
                </a:cubicBezTo>
                <a:cubicBezTo>
                  <a:pt x="2158" y="37394"/>
                  <a:pt x="2108" y="37266"/>
                  <a:pt x="2039" y="37150"/>
                </a:cubicBezTo>
                <a:cubicBezTo>
                  <a:pt x="2036" y="37145"/>
                  <a:pt x="2034" y="37141"/>
                  <a:pt x="2032" y="37138"/>
                </a:cubicBezTo>
                <a:lnTo>
                  <a:pt x="2032" y="37138"/>
                </a:lnTo>
                <a:cubicBezTo>
                  <a:pt x="2030" y="37133"/>
                  <a:pt x="2027" y="37128"/>
                  <a:pt x="2025" y="37123"/>
                </a:cubicBezTo>
                <a:cubicBezTo>
                  <a:pt x="1998" y="37046"/>
                  <a:pt x="1970" y="36973"/>
                  <a:pt x="1944" y="36895"/>
                </a:cubicBezTo>
                <a:cubicBezTo>
                  <a:pt x="1903" y="36767"/>
                  <a:pt x="1867" y="36635"/>
                  <a:pt x="1840" y="36504"/>
                </a:cubicBezTo>
                <a:cubicBezTo>
                  <a:pt x="1826" y="36441"/>
                  <a:pt x="1811" y="36377"/>
                  <a:pt x="1802" y="36317"/>
                </a:cubicBezTo>
                <a:cubicBezTo>
                  <a:pt x="1792" y="36269"/>
                  <a:pt x="1789" y="36139"/>
                  <a:pt x="1787" y="36139"/>
                </a:cubicBezTo>
                <a:cubicBezTo>
                  <a:pt x="1786" y="36139"/>
                  <a:pt x="1785" y="36165"/>
                  <a:pt x="1784" y="36236"/>
                </a:cubicBezTo>
                <a:cubicBezTo>
                  <a:pt x="1784" y="35959"/>
                  <a:pt x="1738" y="35680"/>
                  <a:pt x="1748" y="35400"/>
                </a:cubicBezTo>
                <a:cubicBezTo>
                  <a:pt x="1753" y="35257"/>
                  <a:pt x="1762" y="35118"/>
                  <a:pt x="1776" y="34975"/>
                </a:cubicBezTo>
                <a:cubicBezTo>
                  <a:pt x="1781" y="34937"/>
                  <a:pt x="1780" y="34893"/>
                  <a:pt x="1784" y="34850"/>
                </a:cubicBezTo>
                <a:lnTo>
                  <a:pt x="1784" y="34850"/>
                </a:lnTo>
                <a:cubicBezTo>
                  <a:pt x="1786" y="34842"/>
                  <a:pt x="1789" y="34831"/>
                  <a:pt x="1791" y="34820"/>
                </a:cubicBezTo>
                <a:cubicBezTo>
                  <a:pt x="1793" y="34806"/>
                  <a:pt x="1795" y="34793"/>
                  <a:pt x="1797" y="34779"/>
                </a:cubicBezTo>
                <a:lnTo>
                  <a:pt x="1797" y="34779"/>
                </a:lnTo>
                <a:cubicBezTo>
                  <a:pt x="1797" y="34777"/>
                  <a:pt x="1798" y="34776"/>
                  <a:pt x="1799" y="34774"/>
                </a:cubicBezTo>
                <a:lnTo>
                  <a:pt x="1799" y="34774"/>
                </a:lnTo>
                <a:cubicBezTo>
                  <a:pt x="1798" y="34776"/>
                  <a:pt x="1797" y="34777"/>
                  <a:pt x="1797" y="34779"/>
                </a:cubicBezTo>
                <a:lnTo>
                  <a:pt x="1797" y="34779"/>
                </a:lnTo>
                <a:cubicBezTo>
                  <a:pt x="1802" y="34745"/>
                  <a:pt x="1807" y="34711"/>
                  <a:pt x="1814" y="34677"/>
                </a:cubicBezTo>
                <a:cubicBezTo>
                  <a:pt x="1865" y="34381"/>
                  <a:pt x="1936" y="34088"/>
                  <a:pt x="2020" y="33797"/>
                </a:cubicBezTo>
                <a:cubicBezTo>
                  <a:pt x="2100" y="33531"/>
                  <a:pt x="2172" y="33212"/>
                  <a:pt x="2307" y="32971"/>
                </a:cubicBezTo>
                <a:lnTo>
                  <a:pt x="2307" y="32971"/>
                </a:lnTo>
                <a:cubicBezTo>
                  <a:pt x="2306" y="32975"/>
                  <a:pt x="2304" y="32979"/>
                  <a:pt x="2303" y="32982"/>
                </a:cubicBezTo>
                <a:lnTo>
                  <a:pt x="2303" y="32982"/>
                </a:lnTo>
                <a:cubicBezTo>
                  <a:pt x="2307" y="32972"/>
                  <a:pt x="2311" y="32964"/>
                  <a:pt x="2313" y="32961"/>
                </a:cubicBezTo>
                <a:lnTo>
                  <a:pt x="2313" y="32961"/>
                </a:lnTo>
                <a:cubicBezTo>
                  <a:pt x="2311" y="32964"/>
                  <a:pt x="2309" y="32968"/>
                  <a:pt x="2307" y="32971"/>
                </a:cubicBezTo>
                <a:lnTo>
                  <a:pt x="2307" y="32971"/>
                </a:lnTo>
                <a:cubicBezTo>
                  <a:pt x="2316" y="32951"/>
                  <a:pt x="2326" y="32930"/>
                  <a:pt x="2334" y="32911"/>
                </a:cubicBezTo>
                <a:cubicBezTo>
                  <a:pt x="2366" y="32838"/>
                  <a:pt x="2402" y="32769"/>
                  <a:pt x="2432" y="32697"/>
                </a:cubicBezTo>
                <a:cubicBezTo>
                  <a:pt x="2499" y="32555"/>
                  <a:pt x="2572" y="32414"/>
                  <a:pt x="2646" y="32278"/>
                </a:cubicBezTo>
                <a:cubicBezTo>
                  <a:pt x="2786" y="32022"/>
                  <a:pt x="2936" y="31775"/>
                  <a:pt x="3101" y="31533"/>
                </a:cubicBezTo>
                <a:cubicBezTo>
                  <a:pt x="3188" y="31405"/>
                  <a:pt x="3280" y="31278"/>
                  <a:pt x="3375" y="31151"/>
                </a:cubicBezTo>
                <a:cubicBezTo>
                  <a:pt x="3402" y="31115"/>
                  <a:pt x="3426" y="31082"/>
                  <a:pt x="3456" y="31042"/>
                </a:cubicBezTo>
                <a:cubicBezTo>
                  <a:pt x="3461" y="31035"/>
                  <a:pt x="3498" y="30987"/>
                  <a:pt x="3497" y="30987"/>
                </a:cubicBezTo>
                <a:lnTo>
                  <a:pt x="3497" y="30987"/>
                </a:lnTo>
                <a:cubicBezTo>
                  <a:pt x="3497" y="30987"/>
                  <a:pt x="3491" y="30995"/>
                  <a:pt x="3473" y="31018"/>
                </a:cubicBezTo>
                <a:cubicBezTo>
                  <a:pt x="3457" y="31039"/>
                  <a:pt x="3450" y="31047"/>
                  <a:pt x="3450" y="31047"/>
                </a:cubicBezTo>
                <a:cubicBezTo>
                  <a:pt x="3450" y="31047"/>
                  <a:pt x="3501" y="30982"/>
                  <a:pt x="3511" y="30969"/>
                </a:cubicBezTo>
                <a:cubicBezTo>
                  <a:pt x="3546" y="30923"/>
                  <a:pt x="3581" y="30882"/>
                  <a:pt x="3616" y="30841"/>
                </a:cubicBezTo>
                <a:cubicBezTo>
                  <a:pt x="4045" y="30310"/>
                  <a:pt x="4504" y="29800"/>
                  <a:pt x="4970" y="29301"/>
                </a:cubicBezTo>
                <a:cubicBezTo>
                  <a:pt x="5938" y="28260"/>
                  <a:pt x="6925" y="27238"/>
                  <a:pt x="7760" y="26084"/>
                </a:cubicBezTo>
                <a:cubicBezTo>
                  <a:pt x="8599" y="24924"/>
                  <a:pt x="9208" y="23611"/>
                  <a:pt x="9562" y="22223"/>
                </a:cubicBezTo>
                <a:cubicBezTo>
                  <a:pt x="10283" y="19383"/>
                  <a:pt x="10041" y="16425"/>
                  <a:pt x="9927" y="13531"/>
                </a:cubicBezTo>
                <a:cubicBezTo>
                  <a:pt x="9875" y="12267"/>
                  <a:pt x="9835" y="10996"/>
                  <a:pt x="9962" y="9734"/>
                </a:cubicBezTo>
                <a:cubicBezTo>
                  <a:pt x="9976" y="9598"/>
                  <a:pt x="9990" y="9460"/>
                  <a:pt x="10008" y="9323"/>
                </a:cubicBezTo>
                <a:cubicBezTo>
                  <a:pt x="10008" y="9323"/>
                  <a:pt x="10008" y="9323"/>
                  <a:pt x="10008" y="9322"/>
                </a:cubicBezTo>
                <a:lnTo>
                  <a:pt x="10008" y="9322"/>
                </a:lnTo>
                <a:cubicBezTo>
                  <a:pt x="10008" y="9322"/>
                  <a:pt x="10008" y="9322"/>
                  <a:pt x="10008" y="9322"/>
                </a:cubicBezTo>
                <a:cubicBezTo>
                  <a:pt x="10008" y="9322"/>
                  <a:pt x="10009" y="9315"/>
                  <a:pt x="10012" y="9297"/>
                </a:cubicBezTo>
                <a:cubicBezTo>
                  <a:pt x="10022" y="9214"/>
                  <a:pt x="10036" y="9132"/>
                  <a:pt x="10047" y="9051"/>
                </a:cubicBezTo>
                <a:cubicBezTo>
                  <a:pt x="10088" y="8777"/>
                  <a:pt x="10139" y="8504"/>
                  <a:pt x="10195" y="8232"/>
                </a:cubicBezTo>
                <a:cubicBezTo>
                  <a:pt x="10309" y="7676"/>
                  <a:pt x="10456" y="7123"/>
                  <a:pt x="10635" y="6581"/>
                </a:cubicBezTo>
                <a:cubicBezTo>
                  <a:pt x="10719" y="6322"/>
                  <a:pt x="10814" y="6067"/>
                  <a:pt x="10915" y="5815"/>
                </a:cubicBezTo>
                <a:cubicBezTo>
                  <a:pt x="10928" y="5780"/>
                  <a:pt x="10942" y="5748"/>
                  <a:pt x="10957" y="5713"/>
                </a:cubicBezTo>
                <a:cubicBezTo>
                  <a:pt x="10969" y="5683"/>
                  <a:pt x="10971" y="5669"/>
                  <a:pt x="10968" y="5667"/>
                </a:cubicBezTo>
                <a:lnTo>
                  <a:pt x="10968" y="5667"/>
                </a:lnTo>
                <a:cubicBezTo>
                  <a:pt x="10985" y="5635"/>
                  <a:pt x="11004" y="5604"/>
                  <a:pt x="11012" y="5587"/>
                </a:cubicBezTo>
                <a:cubicBezTo>
                  <a:pt x="11071" y="5458"/>
                  <a:pt x="11131" y="5328"/>
                  <a:pt x="11194" y="5203"/>
                </a:cubicBezTo>
                <a:cubicBezTo>
                  <a:pt x="11427" y="4728"/>
                  <a:pt x="11701" y="4269"/>
                  <a:pt x="12012" y="3839"/>
                </a:cubicBezTo>
                <a:cubicBezTo>
                  <a:pt x="12048" y="3789"/>
                  <a:pt x="12084" y="3744"/>
                  <a:pt x="12116" y="3697"/>
                </a:cubicBezTo>
                <a:cubicBezTo>
                  <a:pt x="12118" y="3694"/>
                  <a:pt x="12120" y="3691"/>
                  <a:pt x="12122" y="3688"/>
                </a:cubicBezTo>
                <a:lnTo>
                  <a:pt x="12122" y="3688"/>
                </a:lnTo>
                <a:cubicBezTo>
                  <a:pt x="12125" y="3685"/>
                  <a:pt x="12127" y="3681"/>
                  <a:pt x="12130" y="3678"/>
                </a:cubicBezTo>
                <a:cubicBezTo>
                  <a:pt x="12214" y="3573"/>
                  <a:pt x="12303" y="3469"/>
                  <a:pt x="12392" y="3372"/>
                </a:cubicBezTo>
                <a:cubicBezTo>
                  <a:pt x="12564" y="3179"/>
                  <a:pt x="12748" y="2993"/>
                  <a:pt x="12940" y="2819"/>
                </a:cubicBezTo>
                <a:cubicBezTo>
                  <a:pt x="13032" y="2735"/>
                  <a:pt x="13128" y="2659"/>
                  <a:pt x="13223" y="2577"/>
                </a:cubicBezTo>
                <a:cubicBezTo>
                  <a:pt x="13237" y="2565"/>
                  <a:pt x="13246" y="2558"/>
                  <a:pt x="13250" y="2554"/>
                </a:cubicBezTo>
                <a:lnTo>
                  <a:pt x="13250" y="2554"/>
                </a:lnTo>
                <a:cubicBezTo>
                  <a:pt x="13304" y="2514"/>
                  <a:pt x="13358" y="2476"/>
                  <a:pt x="13415" y="2439"/>
                </a:cubicBezTo>
                <a:cubicBezTo>
                  <a:pt x="13621" y="2296"/>
                  <a:pt x="13835" y="2165"/>
                  <a:pt x="14055" y="2051"/>
                </a:cubicBezTo>
                <a:cubicBezTo>
                  <a:pt x="14168" y="1991"/>
                  <a:pt x="14278" y="1938"/>
                  <a:pt x="14394" y="1886"/>
                </a:cubicBezTo>
                <a:cubicBezTo>
                  <a:pt x="14406" y="1881"/>
                  <a:pt x="14415" y="1876"/>
                  <a:pt x="14423" y="1873"/>
                </a:cubicBezTo>
                <a:lnTo>
                  <a:pt x="14423" y="1873"/>
                </a:lnTo>
                <a:cubicBezTo>
                  <a:pt x="14481" y="1851"/>
                  <a:pt x="14540" y="1827"/>
                  <a:pt x="14600" y="1805"/>
                </a:cubicBezTo>
                <a:cubicBezTo>
                  <a:pt x="14846" y="1718"/>
                  <a:pt x="15097" y="1648"/>
                  <a:pt x="15353" y="1591"/>
                </a:cubicBezTo>
                <a:cubicBezTo>
                  <a:pt x="15768" y="1499"/>
                  <a:pt x="16051" y="993"/>
                  <a:pt x="15923" y="592"/>
                </a:cubicBezTo>
                <a:cubicBezTo>
                  <a:pt x="15800" y="219"/>
                  <a:pt x="15484" y="1"/>
                  <a:pt x="1511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" name="Google Shape;40;p2"/>
          <p:cNvSpPr/>
          <p:nvPr/>
        </p:nvSpPr>
        <p:spPr>
          <a:xfrm>
            <a:off x="4047775" y="4837725"/>
            <a:ext cx="524225" cy="412375"/>
          </a:xfrm>
          <a:custGeom>
            <a:avLst/>
            <a:gdLst/>
            <a:ahLst/>
            <a:cxnLst/>
            <a:rect l="l" t="t" r="r" b="b"/>
            <a:pathLst>
              <a:path w="20969" h="16495" extrusionOk="0">
                <a:moveTo>
                  <a:pt x="9538" y="2108"/>
                </a:moveTo>
                <a:cubicBezTo>
                  <a:pt x="9521" y="2116"/>
                  <a:pt x="9501" y="2124"/>
                  <a:pt x="9484" y="2130"/>
                </a:cubicBezTo>
                <a:lnTo>
                  <a:pt x="9484" y="2130"/>
                </a:lnTo>
                <a:cubicBezTo>
                  <a:pt x="9494" y="2126"/>
                  <a:pt x="9503" y="2121"/>
                  <a:pt x="9513" y="2116"/>
                </a:cubicBezTo>
                <a:cubicBezTo>
                  <a:pt x="9521" y="2113"/>
                  <a:pt x="9530" y="2110"/>
                  <a:pt x="9538" y="2108"/>
                </a:cubicBezTo>
                <a:close/>
                <a:moveTo>
                  <a:pt x="14881" y="2213"/>
                </a:moveTo>
                <a:lnTo>
                  <a:pt x="14881" y="2213"/>
                </a:lnTo>
                <a:cubicBezTo>
                  <a:pt x="14899" y="2220"/>
                  <a:pt x="14911" y="2225"/>
                  <a:pt x="14918" y="2228"/>
                </a:cubicBezTo>
                <a:lnTo>
                  <a:pt x="14918" y="2228"/>
                </a:lnTo>
                <a:cubicBezTo>
                  <a:pt x="14911" y="2225"/>
                  <a:pt x="14905" y="2222"/>
                  <a:pt x="14899" y="2219"/>
                </a:cubicBezTo>
                <a:cubicBezTo>
                  <a:pt x="14895" y="2218"/>
                  <a:pt x="14889" y="2216"/>
                  <a:pt x="14881" y="2213"/>
                </a:cubicBezTo>
                <a:close/>
                <a:moveTo>
                  <a:pt x="16475" y="3124"/>
                </a:moveTo>
                <a:cubicBezTo>
                  <a:pt x="16475" y="3124"/>
                  <a:pt x="16485" y="3132"/>
                  <a:pt x="16512" y="3154"/>
                </a:cubicBezTo>
                <a:cubicBezTo>
                  <a:pt x="16513" y="3155"/>
                  <a:pt x="16514" y="3156"/>
                  <a:pt x="16516" y="3157"/>
                </a:cubicBezTo>
                <a:lnTo>
                  <a:pt x="16516" y="3157"/>
                </a:lnTo>
                <a:cubicBezTo>
                  <a:pt x="16495" y="3140"/>
                  <a:pt x="16475" y="3124"/>
                  <a:pt x="16475" y="3124"/>
                </a:cubicBezTo>
                <a:close/>
                <a:moveTo>
                  <a:pt x="7763" y="3156"/>
                </a:moveTo>
                <a:lnTo>
                  <a:pt x="7763" y="3156"/>
                </a:lnTo>
                <a:cubicBezTo>
                  <a:pt x="7762" y="3157"/>
                  <a:pt x="7761" y="3158"/>
                  <a:pt x="7760" y="3159"/>
                </a:cubicBezTo>
                <a:cubicBezTo>
                  <a:pt x="7759" y="3159"/>
                  <a:pt x="7758" y="3160"/>
                  <a:pt x="7757" y="3161"/>
                </a:cubicBezTo>
                <a:lnTo>
                  <a:pt x="7757" y="3161"/>
                </a:lnTo>
                <a:cubicBezTo>
                  <a:pt x="7760" y="3159"/>
                  <a:pt x="7761" y="3157"/>
                  <a:pt x="7763" y="3156"/>
                </a:cubicBezTo>
                <a:close/>
                <a:moveTo>
                  <a:pt x="18519" y="5739"/>
                </a:moveTo>
                <a:cubicBezTo>
                  <a:pt x="18520" y="5741"/>
                  <a:pt x="18522" y="5744"/>
                  <a:pt x="18523" y="5746"/>
                </a:cubicBezTo>
                <a:lnTo>
                  <a:pt x="18523" y="5746"/>
                </a:lnTo>
                <a:cubicBezTo>
                  <a:pt x="18522" y="5744"/>
                  <a:pt x="18520" y="5742"/>
                  <a:pt x="18519" y="5739"/>
                </a:cubicBezTo>
                <a:close/>
                <a:moveTo>
                  <a:pt x="17809" y="14775"/>
                </a:moveTo>
                <a:cubicBezTo>
                  <a:pt x="17808" y="14776"/>
                  <a:pt x="17808" y="14777"/>
                  <a:pt x="17808" y="14778"/>
                </a:cubicBezTo>
                <a:cubicBezTo>
                  <a:pt x="17808" y="14778"/>
                  <a:pt x="17808" y="14777"/>
                  <a:pt x="17809" y="14775"/>
                </a:cubicBezTo>
                <a:close/>
                <a:moveTo>
                  <a:pt x="12010" y="1"/>
                </a:moveTo>
                <a:cubicBezTo>
                  <a:pt x="11512" y="1"/>
                  <a:pt x="11015" y="42"/>
                  <a:pt x="10524" y="125"/>
                </a:cubicBezTo>
                <a:cubicBezTo>
                  <a:pt x="7915" y="572"/>
                  <a:pt x="5827" y="2436"/>
                  <a:pt x="4194" y="4412"/>
                </a:cubicBezTo>
                <a:cubicBezTo>
                  <a:pt x="2424" y="6558"/>
                  <a:pt x="967" y="9019"/>
                  <a:pt x="282" y="11735"/>
                </a:cubicBezTo>
                <a:cubicBezTo>
                  <a:pt x="202" y="12060"/>
                  <a:pt x="132" y="12388"/>
                  <a:pt x="73" y="12717"/>
                </a:cubicBezTo>
                <a:cubicBezTo>
                  <a:pt x="0" y="13137"/>
                  <a:pt x="186" y="13616"/>
                  <a:pt x="644" y="13717"/>
                </a:cubicBezTo>
                <a:cubicBezTo>
                  <a:pt x="714" y="13736"/>
                  <a:pt x="788" y="13745"/>
                  <a:pt x="863" y="13745"/>
                </a:cubicBezTo>
                <a:cubicBezTo>
                  <a:pt x="1217" y="13745"/>
                  <a:pt x="1588" y="13538"/>
                  <a:pt x="1656" y="13169"/>
                </a:cubicBezTo>
                <a:cubicBezTo>
                  <a:pt x="1768" y="12529"/>
                  <a:pt x="1925" y="11895"/>
                  <a:pt x="2125" y="11276"/>
                </a:cubicBezTo>
                <a:cubicBezTo>
                  <a:pt x="2221" y="10975"/>
                  <a:pt x="2326" y="10677"/>
                  <a:pt x="2443" y="10386"/>
                </a:cubicBezTo>
                <a:cubicBezTo>
                  <a:pt x="2472" y="10313"/>
                  <a:pt x="2503" y="10240"/>
                  <a:pt x="2530" y="10167"/>
                </a:cubicBezTo>
                <a:cubicBezTo>
                  <a:pt x="2534" y="10157"/>
                  <a:pt x="2538" y="10147"/>
                  <a:pt x="2542" y="10137"/>
                </a:cubicBezTo>
                <a:lnTo>
                  <a:pt x="2542" y="10137"/>
                </a:lnTo>
                <a:cubicBezTo>
                  <a:pt x="2548" y="10123"/>
                  <a:pt x="2556" y="10105"/>
                  <a:pt x="2561" y="10092"/>
                </a:cubicBezTo>
                <a:lnTo>
                  <a:pt x="2561" y="10092"/>
                </a:lnTo>
                <a:cubicBezTo>
                  <a:pt x="2557" y="10102"/>
                  <a:pt x="2553" y="10110"/>
                  <a:pt x="2550" y="10117"/>
                </a:cubicBezTo>
                <a:lnTo>
                  <a:pt x="2550" y="10117"/>
                </a:lnTo>
                <a:cubicBezTo>
                  <a:pt x="2556" y="10102"/>
                  <a:pt x="2563" y="10086"/>
                  <a:pt x="2570" y="10072"/>
                </a:cubicBezTo>
                <a:lnTo>
                  <a:pt x="2570" y="10072"/>
                </a:lnTo>
                <a:cubicBezTo>
                  <a:pt x="2567" y="10077"/>
                  <a:pt x="2565" y="10083"/>
                  <a:pt x="2562" y="10089"/>
                </a:cubicBezTo>
                <a:cubicBezTo>
                  <a:pt x="2562" y="10090"/>
                  <a:pt x="2561" y="10091"/>
                  <a:pt x="2561" y="10092"/>
                </a:cubicBezTo>
                <a:lnTo>
                  <a:pt x="2561" y="10092"/>
                </a:lnTo>
                <a:cubicBezTo>
                  <a:pt x="2565" y="10082"/>
                  <a:pt x="2570" y="10071"/>
                  <a:pt x="2576" y="10058"/>
                </a:cubicBezTo>
                <a:lnTo>
                  <a:pt x="2576" y="10058"/>
                </a:lnTo>
                <a:cubicBezTo>
                  <a:pt x="2574" y="10062"/>
                  <a:pt x="2572" y="10067"/>
                  <a:pt x="2570" y="10072"/>
                </a:cubicBezTo>
                <a:lnTo>
                  <a:pt x="2570" y="10072"/>
                </a:lnTo>
                <a:cubicBezTo>
                  <a:pt x="2637" y="9913"/>
                  <a:pt x="2707" y="9759"/>
                  <a:pt x="2782" y="9605"/>
                </a:cubicBezTo>
                <a:cubicBezTo>
                  <a:pt x="3330" y="8440"/>
                  <a:pt x="4013" y="7339"/>
                  <a:pt x="4781" y="6305"/>
                </a:cubicBezTo>
                <a:cubicBezTo>
                  <a:pt x="4832" y="6242"/>
                  <a:pt x="4876" y="6178"/>
                  <a:pt x="4924" y="6116"/>
                </a:cubicBezTo>
                <a:cubicBezTo>
                  <a:pt x="4954" y="6077"/>
                  <a:pt x="4965" y="6064"/>
                  <a:pt x="4965" y="6064"/>
                </a:cubicBezTo>
                <a:lnTo>
                  <a:pt x="4965" y="6064"/>
                </a:lnTo>
                <a:cubicBezTo>
                  <a:pt x="4965" y="6064"/>
                  <a:pt x="4907" y="6140"/>
                  <a:pt x="4907" y="6140"/>
                </a:cubicBezTo>
                <a:cubicBezTo>
                  <a:pt x="4907" y="6140"/>
                  <a:pt x="4970" y="6059"/>
                  <a:pt x="4979" y="6045"/>
                </a:cubicBezTo>
                <a:cubicBezTo>
                  <a:pt x="5086" y="5912"/>
                  <a:pt x="5190" y="5784"/>
                  <a:pt x="5295" y="5649"/>
                </a:cubicBezTo>
                <a:cubicBezTo>
                  <a:pt x="5497" y="5402"/>
                  <a:pt x="5707" y="5156"/>
                  <a:pt x="5920" y="4914"/>
                </a:cubicBezTo>
                <a:cubicBezTo>
                  <a:pt x="6347" y="4439"/>
                  <a:pt x="6796" y="3979"/>
                  <a:pt x="7276" y="3560"/>
                </a:cubicBezTo>
                <a:cubicBezTo>
                  <a:pt x="7392" y="3460"/>
                  <a:pt x="7511" y="3360"/>
                  <a:pt x="7630" y="3263"/>
                </a:cubicBezTo>
                <a:cubicBezTo>
                  <a:pt x="7661" y="3240"/>
                  <a:pt x="7688" y="3214"/>
                  <a:pt x="7720" y="3190"/>
                </a:cubicBezTo>
                <a:cubicBezTo>
                  <a:pt x="7723" y="3188"/>
                  <a:pt x="7729" y="3183"/>
                  <a:pt x="7735" y="3178"/>
                </a:cubicBezTo>
                <a:lnTo>
                  <a:pt x="7735" y="3178"/>
                </a:lnTo>
                <a:cubicBezTo>
                  <a:pt x="7744" y="3171"/>
                  <a:pt x="7752" y="3165"/>
                  <a:pt x="7757" y="3161"/>
                </a:cubicBezTo>
                <a:lnTo>
                  <a:pt x="7757" y="3161"/>
                </a:lnTo>
                <a:cubicBezTo>
                  <a:pt x="7754" y="3163"/>
                  <a:pt x="7750" y="3166"/>
                  <a:pt x="7745" y="3170"/>
                </a:cubicBezTo>
                <a:lnTo>
                  <a:pt x="7745" y="3170"/>
                </a:lnTo>
                <a:cubicBezTo>
                  <a:pt x="7756" y="3161"/>
                  <a:pt x="7768" y="3153"/>
                  <a:pt x="7768" y="3153"/>
                </a:cubicBezTo>
                <a:lnTo>
                  <a:pt x="7768" y="3153"/>
                </a:lnTo>
                <a:cubicBezTo>
                  <a:pt x="7768" y="3153"/>
                  <a:pt x="7766" y="3154"/>
                  <a:pt x="7763" y="3156"/>
                </a:cubicBezTo>
                <a:lnTo>
                  <a:pt x="7763" y="3156"/>
                </a:lnTo>
                <a:cubicBezTo>
                  <a:pt x="7800" y="3129"/>
                  <a:pt x="7838" y="3102"/>
                  <a:pt x="7875" y="3072"/>
                </a:cubicBezTo>
                <a:cubicBezTo>
                  <a:pt x="8130" y="2885"/>
                  <a:pt x="8396" y="2711"/>
                  <a:pt x="8669" y="2551"/>
                </a:cubicBezTo>
                <a:cubicBezTo>
                  <a:pt x="8932" y="2397"/>
                  <a:pt x="9202" y="2261"/>
                  <a:pt x="9479" y="2132"/>
                </a:cubicBezTo>
                <a:lnTo>
                  <a:pt x="9479" y="2132"/>
                </a:lnTo>
                <a:cubicBezTo>
                  <a:pt x="9475" y="2133"/>
                  <a:pt x="9471" y="2134"/>
                  <a:pt x="9467" y="2135"/>
                </a:cubicBezTo>
                <a:cubicBezTo>
                  <a:pt x="9472" y="2134"/>
                  <a:pt x="9478" y="2132"/>
                  <a:pt x="9484" y="2130"/>
                </a:cubicBezTo>
                <a:lnTo>
                  <a:pt x="9484" y="2130"/>
                </a:lnTo>
                <a:cubicBezTo>
                  <a:pt x="9482" y="2131"/>
                  <a:pt x="9480" y="2132"/>
                  <a:pt x="9479" y="2132"/>
                </a:cubicBezTo>
                <a:lnTo>
                  <a:pt x="9479" y="2132"/>
                </a:lnTo>
                <a:cubicBezTo>
                  <a:pt x="9566" y="2109"/>
                  <a:pt x="9584" y="2099"/>
                  <a:pt x="9574" y="2099"/>
                </a:cubicBezTo>
                <a:cubicBezTo>
                  <a:pt x="9568" y="2099"/>
                  <a:pt x="9554" y="2102"/>
                  <a:pt x="9538" y="2108"/>
                </a:cubicBezTo>
                <a:lnTo>
                  <a:pt x="9538" y="2108"/>
                </a:lnTo>
                <a:cubicBezTo>
                  <a:pt x="9544" y="2105"/>
                  <a:pt x="9549" y="2102"/>
                  <a:pt x="9554" y="2099"/>
                </a:cubicBezTo>
                <a:cubicBezTo>
                  <a:pt x="9613" y="2075"/>
                  <a:pt x="9673" y="2053"/>
                  <a:pt x="9732" y="2032"/>
                </a:cubicBezTo>
                <a:cubicBezTo>
                  <a:pt x="9859" y="1987"/>
                  <a:pt x="9984" y="1945"/>
                  <a:pt x="10115" y="1906"/>
                </a:cubicBezTo>
                <a:cubicBezTo>
                  <a:pt x="10362" y="1831"/>
                  <a:pt x="10616" y="1768"/>
                  <a:pt x="10871" y="1724"/>
                </a:cubicBezTo>
                <a:cubicBezTo>
                  <a:pt x="10934" y="1712"/>
                  <a:pt x="10994" y="1701"/>
                  <a:pt x="11058" y="1692"/>
                </a:cubicBezTo>
                <a:cubicBezTo>
                  <a:pt x="11070" y="1689"/>
                  <a:pt x="11099" y="1685"/>
                  <a:pt x="11127" y="1681"/>
                </a:cubicBezTo>
                <a:lnTo>
                  <a:pt x="11127" y="1681"/>
                </a:lnTo>
                <a:cubicBezTo>
                  <a:pt x="11168" y="1676"/>
                  <a:pt x="11223" y="1669"/>
                  <a:pt x="11235" y="1668"/>
                </a:cubicBezTo>
                <a:cubicBezTo>
                  <a:pt x="11305" y="1660"/>
                  <a:pt x="11376" y="1654"/>
                  <a:pt x="11446" y="1649"/>
                </a:cubicBezTo>
                <a:cubicBezTo>
                  <a:pt x="11632" y="1636"/>
                  <a:pt x="11818" y="1630"/>
                  <a:pt x="12004" y="1630"/>
                </a:cubicBezTo>
                <a:cubicBezTo>
                  <a:pt x="12311" y="1630"/>
                  <a:pt x="12618" y="1647"/>
                  <a:pt x="12923" y="1679"/>
                </a:cubicBezTo>
                <a:lnTo>
                  <a:pt x="12923" y="1679"/>
                </a:lnTo>
                <a:cubicBezTo>
                  <a:pt x="12928" y="1681"/>
                  <a:pt x="12933" y="1681"/>
                  <a:pt x="12938" y="1682"/>
                </a:cubicBezTo>
                <a:lnTo>
                  <a:pt x="12938" y="1682"/>
                </a:lnTo>
                <a:cubicBezTo>
                  <a:pt x="12934" y="1681"/>
                  <a:pt x="12930" y="1681"/>
                  <a:pt x="12925" y="1680"/>
                </a:cubicBezTo>
                <a:lnTo>
                  <a:pt x="12925" y="1680"/>
                </a:lnTo>
                <a:cubicBezTo>
                  <a:pt x="12948" y="1682"/>
                  <a:pt x="12971" y="1685"/>
                  <a:pt x="12994" y="1687"/>
                </a:cubicBezTo>
                <a:cubicBezTo>
                  <a:pt x="13008" y="1689"/>
                  <a:pt x="13025" y="1693"/>
                  <a:pt x="13038" y="1696"/>
                </a:cubicBezTo>
                <a:lnTo>
                  <a:pt x="13038" y="1696"/>
                </a:lnTo>
                <a:cubicBezTo>
                  <a:pt x="13029" y="1695"/>
                  <a:pt x="13020" y="1693"/>
                  <a:pt x="13011" y="1692"/>
                </a:cubicBezTo>
                <a:cubicBezTo>
                  <a:pt x="12987" y="1688"/>
                  <a:pt x="12963" y="1686"/>
                  <a:pt x="12938" y="1682"/>
                </a:cubicBezTo>
                <a:lnTo>
                  <a:pt x="12938" y="1682"/>
                </a:lnTo>
                <a:cubicBezTo>
                  <a:pt x="13015" y="1698"/>
                  <a:pt x="13047" y="1703"/>
                  <a:pt x="13055" y="1703"/>
                </a:cubicBezTo>
                <a:cubicBezTo>
                  <a:pt x="13062" y="1703"/>
                  <a:pt x="13053" y="1700"/>
                  <a:pt x="13038" y="1696"/>
                </a:cubicBezTo>
                <a:lnTo>
                  <a:pt x="13038" y="1696"/>
                </a:lnTo>
                <a:cubicBezTo>
                  <a:pt x="13092" y="1705"/>
                  <a:pt x="13146" y="1714"/>
                  <a:pt x="13198" y="1724"/>
                </a:cubicBezTo>
                <a:cubicBezTo>
                  <a:pt x="13331" y="1747"/>
                  <a:pt x="13459" y="1773"/>
                  <a:pt x="13594" y="1804"/>
                </a:cubicBezTo>
                <a:cubicBezTo>
                  <a:pt x="13849" y="1863"/>
                  <a:pt x="14096" y="1933"/>
                  <a:pt x="14346" y="2013"/>
                </a:cubicBezTo>
                <a:cubicBezTo>
                  <a:pt x="14459" y="2052"/>
                  <a:pt x="14570" y="2091"/>
                  <a:pt x="14682" y="2132"/>
                </a:cubicBezTo>
                <a:cubicBezTo>
                  <a:pt x="14731" y="2150"/>
                  <a:pt x="14779" y="2170"/>
                  <a:pt x="14825" y="2189"/>
                </a:cubicBezTo>
                <a:lnTo>
                  <a:pt x="14825" y="2189"/>
                </a:lnTo>
                <a:cubicBezTo>
                  <a:pt x="14840" y="2195"/>
                  <a:pt x="14864" y="2205"/>
                  <a:pt x="14881" y="2213"/>
                </a:cubicBezTo>
                <a:lnTo>
                  <a:pt x="14881" y="2213"/>
                </a:lnTo>
                <a:cubicBezTo>
                  <a:pt x="14877" y="2211"/>
                  <a:pt x="14873" y="2209"/>
                  <a:pt x="14868" y="2207"/>
                </a:cubicBezTo>
                <a:cubicBezTo>
                  <a:pt x="14864" y="2205"/>
                  <a:pt x="14860" y="2204"/>
                  <a:pt x="14857" y="2202"/>
                </a:cubicBezTo>
                <a:lnTo>
                  <a:pt x="14857" y="2202"/>
                </a:lnTo>
                <a:cubicBezTo>
                  <a:pt x="14878" y="2209"/>
                  <a:pt x="14927" y="2230"/>
                  <a:pt x="14925" y="2230"/>
                </a:cubicBezTo>
                <a:cubicBezTo>
                  <a:pt x="14924" y="2230"/>
                  <a:pt x="14922" y="2229"/>
                  <a:pt x="14918" y="2228"/>
                </a:cubicBezTo>
                <a:lnTo>
                  <a:pt x="14918" y="2228"/>
                </a:lnTo>
                <a:cubicBezTo>
                  <a:pt x="15149" y="2331"/>
                  <a:pt x="15376" y="2443"/>
                  <a:pt x="15598" y="2566"/>
                </a:cubicBezTo>
                <a:cubicBezTo>
                  <a:pt x="15826" y="2693"/>
                  <a:pt x="16045" y="2828"/>
                  <a:pt x="16258" y="2977"/>
                </a:cubicBezTo>
                <a:cubicBezTo>
                  <a:pt x="16365" y="3046"/>
                  <a:pt x="16461" y="3127"/>
                  <a:pt x="16564" y="3197"/>
                </a:cubicBezTo>
                <a:cubicBezTo>
                  <a:pt x="16562" y="3195"/>
                  <a:pt x="16553" y="3188"/>
                  <a:pt x="16542" y="3179"/>
                </a:cubicBezTo>
                <a:lnTo>
                  <a:pt x="16542" y="3179"/>
                </a:lnTo>
                <a:cubicBezTo>
                  <a:pt x="16557" y="3190"/>
                  <a:pt x="16572" y="3201"/>
                  <a:pt x="16586" y="3214"/>
                </a:cubicBezTo>
                <a:cubicBezTo>
                  <a:pt x="16635" y="3252"/>
                  <a:pt x="16683" y="3295"/>
                  <a:pt x="16729" y="3333"/>
                </a:cubicBezTo>
                <a:cubicBezTo>
                  <a:pt x="16930" y="3506"/>
                  <a:pt x="17125" y="3689"/>
                  <a:pt x="17304" y="3881"/>
                </a:cubicBezTo>
                <a:cubicBezTo>
                  <a:pt x="17386" y="3965"/>
                  <a:pt x="17466" y="4054"/>
                  <a:pt x="17538" y="4143"/>
                </a:cubicBezTo>
                <a:cubicBezTo>
                  <a:pt x="17580" y="4192"/>
                  <a:pt x="17619" y="4238"/>
                  <a:pt x="17657" y="4285"/>
                </a:cubicBezTo>
                <a:cubicBezTo>
                  <a:pt x="17675" y="4305"/>
                  <a:pt x="17689" y="4325"/>
                  <a:pt x="17705" y="4345"/>
                </a:cubicBezTo>
                <a:lnTo>
                  <a:pt x="17705" y="4345"/>
                </a:lnTo>
                <a:cubicBezTo>
                  <a:pt x="18034" y="4790"/>
                  <a:pt x="18304" y="5268"/>
                  <a:pt x="18532" y="5774"/>
                </a:cubicBezTo>
                <a:cubicBezTo>
                  <a:pt x="18536" y="5784"/>
                  <a:pt x="18541" y="5793"/>
                  <a:pt x="18546" y="5802"/>
                </a:cubicBezTo>
                <a:lnTo>
                  <a:pt x="18546" y="5802"/>
                </a:lnTo>
                <a:cubicBezTo>
                  <a:pt x="18552" y="5817"/>
                  <a:pt x="18556" y="5832"/>
                  <a:pt x="18560" y="5844"/>
                </a:cubicBezTo>
                <a:cubicBezTo>
                  <a:pt x="18587" y="5914"/>
                  <a:pt x="18616" y="5985"/>
                  <a:pt x="18641" y="6058"/>
                </a:cubicBezTo>
                <a:cubicBezTo>
                  <a:pt x="18693" y="6200"/>
                  <a:pt x="18738" y="6344"/>
                  <a:pt x="18784" y="6487"/>
                </a:cubicBezTo>
                <a:cubicBezTo>
                  <a:pt x="18875" y="6785"/>
                  <a:pt x="18944" y="7089"/>
                  <a:pt x="19004" y="7392"/>
                </a:cubicBezTo>
                <a:cubicBezTo>
                  <a:pt x="19018" y="7466"/>
                  <a:pt x="19031" y="7539"/>
                  <a:pt x="19042" y="7617"/>
                </a:cubicBezTo>
                <a:cubicBezTo>
                  <a:pt x="19050" y="7653"/>
                  <a:pt x="19051" y="7689"/>
                  <a:pt x="19059" y="7729"/>
                </a:cubicBezTo>
                <a:cubicBezTo>
                  <a:pt x="19061" y="7751"/>
                  <a:pt x="19067" y="7815"/>
                  <a:pt x="19067" y="7815"/>
                </a:cubicBezTo>
                <a:cubicBezTo>
                  <a:pt x="19067" y="7815"/>
                  <a:pt x="19066" y="7801"/>
                  <a:pt x="19062" y="7761"/>
                </a:cubicBezTo>
                <a:cubicBezTo>
                  <a:pt x="19059" y="7721"/>
                  <a:pt x="19058" y="7707"/>
                  <a:pt x="19058" y="7707"/>
                </a:cubicBezTo>
                <a:lnTo>
                  <a:pt x="19058" y="7707"/>
                </a:lnTo>
                <a:cubicBezTo>
                  <a:pt x="19058" y="7707"/>
                  <a:pt x="19064" y="7771"/>
                  <a:pt x="19067" y="7792"/>
                </a:cubicBezTo>
                <a:cubicBezTo>
                  <a:pt x="19070" y="7830"/>
                  <a:pt x="19075" y="7870"/>
                  <a:pt x="19081" y="7905"/>
                </a:cubicBezTo>
                <a:cubicBezTo>
                  <a:pt x="19091" y="7989"/>
                  <a:pt x="19099" y="8078"/>
                  <a:pt x="19105" y="8160"/>
                </a:cubicBezTo>
                <a:cubicBezTo>
                  <a:pt x="19129" y="8475"/>
                  <a:pt x="19140" y="8790"/>
                  <a:pt x="19137" y="9106"/>
                </a:cubicBezTo>
                <a:cubicBezTo>
                  <a:pt x="19132" y="9424"/>
                  <a:pt x="19115" y="9741"/>
                  <a:pt x="19086" y="10056"/>
                </a:cubicBezTo>
                <a:cubicBezTo>
                  <a:pt x="19074" y="10202"/>
                  <a:pt x="19056" y="10346"/>
                  <a:pt x="19038" y="10493"/>
                </a:cubicBezTo>
                <a:lnTo>
                  <a:pt x="19038" y="10493"/>
                </a:lnTo>
                <a:cubicBezTo>
                  <a:pt x="19037" y="10503"/>
                  <a:pt x="19033" y="10524"/>
                  <a:pt x="19028" y="10563"/>
                </a:cubicBezTo>
                <a:cubicBezTo>
                  <a:pt x="19013" y="10650"/>
                  <a:pt x="18999" y="10737"/>
                  <a:pt x="18986" y="10821"/>
                </a:cubicBezTo>
                <a:cubicBezTo>
                  <a:pt x="18773" y="12104"/>
                  <a:pt x="18388" y="13356"/>
                  <a:pt x="17898" y="14560"/>
                </a:cubicBezTo>
                <a:cubicBezTo>
                  <a:pt x="17873" y="14630"/>
                  <a:pt x="17836" y="14695"/>
                  <a:pt x="17812" y="14766"/>
                </a:cubicBezTo>
                <a:lnTo>
                  <a:pt x="17812" y="14766"/>
                </a:lnTo>
                <a:cubicBezTo>
                  <a:pt x="17803" y="14787"/>
                  <a:pt x="17794" y="14808"/>
                  <a:pt x="17786" y="14828"/>
                </a:cubicBezTo>
                <a:cubicBezTo>
                  <a:pt x="17719" y="14978"/>
                  <a:pt x="17653" y="15128"/>
                  <a:pt x="17584" y="15279"/>
                </a:cubicBezTo>
                <a:cubicBezTo>
                  <a:pt x="17405" y="15664"/>
                  <a:pt x="17461" y="16174"/>
                  <a:pt x="17877" y="16394"/>
                </a:cubicBezTo>
                <a:cubicBezTo>
                  <a:pt x="18001" y="16460"/>
                  <a:pt x="18150" y="16494"/>
                  <a:pt x="18300" y="16494"/>
                </a:cubicBezTo>
                <a:cubicBezTo>
                  <a:pt x="18582" y="16494"/>
                  <a:pt x="18866" y="16372"/>
                  <a:pt x="18991" y="16101"/>
                </a:cubicBezTo>
                <a:cubicBezTo>
                  <a:pt x="20132" y="13617"/>
                  <a:pt x="20968" y="10842"/>
                  <a:pt x="20726" y="8078"/>
                </a:cubicBezTo>
                <a:cubicBezTo>
                  <a:pt x="20607" y="6699"/>
                  <a:pt x="20238" y="5346"/>
                  <a:pt x="19530" y="4147"/>
                </a:cubicBezTo>
                <a:cubicBezTo>
                  <a:pt x="18932" y="3129"/>
                  <a:pt x="18101" y="2280"/>
                  <a:pt x="17135" y="1600"/>
                </a:cubicBezTo>
                <a:cubicBezTo>
                  <a:pt x="15643" y="550"/>
                  <a:pt x="13827" y="1"/>
                  <a:pt x="12010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" name="Google Shape;41;p2"/>
          <p:cNvSpPr/>
          <p:nvPr/>
        </p:nvSpPr>
        <p:spPr>
          <a:xfrm>
            <a:off x="362625" y="351500"/>
            <a:ext cx="8418600" cy="4440600"/>
          </a:xfrm>
          <a:prstGeom prst="roundRect">
            <a:avLst>
              <a:gd name="adj" fmla="val 7333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" name="Google Shape;42;p2"/>
          <p:cNvSpPr txBox="1">
            <a:spLocks noGrp="1"/>
          </p:cNvSpPr>
          <p:nvPr>
            <p:ph type="ctrTitle"/>
          </p:nvPr>
        </p:nvSpPr>
        <p:spPr>
          <a:xfrm>
            <a:off x="1921938" y="1041763"/>
            <a:ext cx="5300100" cy="2619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8000"/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  <p:sp>
        <p:nvSpPr>
          <p:cNvPr id="43" name="Google Shape;43;p2"/>
          <p:cNvSpPr txBox="1">
            <a:spLocks noGrp="1"/>
          </p:cNvSpPr>
          <p:nvPr>
            <p:ph type="subTitle" idx="1"/>
          </p:nvPr>
        </p:nvSpPr>
        <p:spPr>
          <a:xfrm>
            <a:off x="1921938" y="3589638"/>
            <a:ext cx="5300100" cy="512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accent2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bg>
      <p:bgPr>
        <a:solidFill>
          <a:schemeClr val="accent3"/>
        </a:solidFill>
        <a:effectLst/>
      </p:bgPr>
    </p:bg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9"/>
          <p:cNvSpPr/>
          <p:nvPr/>
        </p:nvSpPr>
        <p:spPr>
          <a:xfrm flipH="1">
            <a:off x="2598902" y="-222725"/>
            <a:ext cx="934300" cy="1071200"/>
          </a:xfrm>
          <a:custGeom>
            <a:avLst/>
            <a:gdLst/>
            <a:ahLst/>
            <a:cxnLst/>
            <a:rect l="l" t="t" r="r" b="b"/>
            <a:pathLst>
              <a:path w="37372" h="42848" extrusionOk="0">
                <a:moveTo>
                  <a:pt x="20396" y="0"/>
                </a:moveTo>
                <a:cubicBezTo>
                  <a:pt x="6772" y="0"/>
                  <a:pt x="6196" y="17564"/>
                  <a:pt x="2980" y="27661"/>
                </a:cubicBezTo>
                <a:cubicBezTo>
                  <a:pt x="0" y="37036"/>
                  <a:pt x="5656" y="42847"/>
                  <a:pt x="12998" y="42847"/>
                </a:cubicBezTo>
                <a:cubicBezTo>
                  <a:pt x="16491" y="42847"/>
                  <a:pt x="20365" y="41532"/>
                  <a:pt x="23874" y="38660"/>
                </a:cubicBezTo>
                <a:cubicBezTo>
                  <a:pt x="27886" y="35376"/>
                  <a:pt x="30701" y="30862"/>
                  <a:pt x="33112" y="26268"/>
                </a:cubicBezTo>
                <a:cubicBezTo>
                  <a:pt x="34585" y="23465"/>
                  <a:pt x="35956" y="20539"/>
                  <a:pt x="36369" y="17400"/>
                </a:cubicBezTo>
                <a:cubicBezTo>
                  <a:pt x="37372" y="9803"/>
                  <a:pt x="31732" y="1920"/>
                  <a:pt x="24219" y="408"/>
                </a:cubicBezTo>
                <a:cubicBezTo>
                  <a:pt x="22841" y="131"/>
                  <a:pt x="21570" y="0"/>
                  <a:pt x="20396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69" name="Google Shape;169;p9"/>
          <p:cNvGrpSpPr/>
          <p:nvPr/>
        </p:nvGrpSpPr>
        <p:grpSpPr>
          <a:xfrm flipH="1">
            <a:off x="856177" y="4352200"/>
            <a:ext cx="830100" cy="997925"/>
            <a:chOff x="557125" y="1828800"/>
            <a:chExt cx="830100" cy="997925"/>
          </a:xfrm>
        </p:grpSpPr>
        <p:sp>
          <p:nvSpPr>
            <p:cNvPr id="170" name="Google Shape;170;p9"/>
            <p:cNvSpPr/>
            <p:nvPr/>
          </p:nvSpPr>
          <p:spPr>
            <a:xfrm>
              <a:off x="678100" y="2134225"/>
              <a:ext cx="155750" cy="214250"/>
            </a:xfrm>
            <a:custGeom>
              <a:avLst/>
              <a:gdLst/>
              <a:ahLst/>
              <a:cxnLst/>
              <a:rect l="l" t="t" r="r" b="b"/>
              <a:pathLst>
                <a:path w="6230" h="8570" extrusionOk="0">
                  <a:moveTo>
                    <a:pt x="1149" y="1"/>
                  </a:moveTo>
                  <a:cubicBezTo>
                    <a:pt x="1062" y="1"/>
                    <a:pt x="973" y="14"/>
                    <a:pt x="882" y="44"/>
                  </a:cubicBezTo>
                  <a:cubicBezTo>
                    <a:pt x="413" y="199"/>
                    <a:pt x="1" y="742"/>
                    <a:pt x="197" y="1262"/>
                  </a:cubicBezTo>
                  <a:cubicBezTo>
                    <a:pt x="1170" y="3853"/>
                    <a:pt x="2600" y="6223"/>
                    <a:pt x="4454" y="8283"/>
                  </a:cubicBezTo>
                  <a:cubicBezTo>
                    <a:pt x="4627" y="8475"/>
                    <a:pt x="4888" y="8570"/>
                    <a:pt x="5149" y="8570"/>
                  </a:cubicBezTo>
                  <a:cubicBezTo>
                    <a:pt x="5413" y="8570"/>
                    <a:pt x="5677" y="8473"/>
                    <a:pt x="5853" y="8283"/>
                  </a:cubicBezTo>
                  <a:cubicBezTo>
                    <a:pt x="6230" y="7871"/>
                    <a:pt x="6223" y="7297"/>
                    <a:pt x="5853" y="6885"/>
                  </a:cubicBezTo>
                  <a:cubicBezTo>
                    <a:pt x="5640" y="6651"/>
                    <a:pt x="5433" y="6410"/>
                    <a:pt x="5233" y="6163"/>
                  </a:cubicBezTo>
                  <a:cubicBezTo>
                    <a:pt x="5122" y="6030"/>
                    <a:pt x="5021" y="5899"/>
                    <a:pt x="4913" y="5762"/>
                  </a:cubicBezTo>
                  <a:cubicBezTo>
                    <a:pt x="4889" y="5731"/>
                    <a:pt x="4878" y="5717"/>
                    <a:pt x="4875" y="5715"/>
                  </a:cubicBezTo>
                  <a:lnTo>
                    <a:pt x="4875" y="5715"/>
                  </a:lnTo>
                  <a:cubicBezTo>
                    <a:pt x="4837" y="5662"/>
                    <a:pt x="4795" y="5612"/>
                    <a:pt x="4755" y="5558"/>
                  </a:cubicBezTo>
                  <a:cubicBezTo>
                    <a:pt x="4378" y="5049"/>
                    <a:pt x="4024" y="4524"/>
                    <a:pt x="3693" y="3982"/>
                  </a:cubicBezTo>
                  <a:cubicBezTo>
                    <a:pt x="3367" y="3443"/>
                    <a:pt x="3060" y="2881"/>
                    <a:pt x="2781" y="2314"/>
                  </a:cubicBezTo>
                  <a:cubicBezTo>
                    <a:pt x="2643" y="2034"/>
                    <a:pt x="2518" y="1750"/>
                    <a:pt x="2389" y="1467"/>
                  </a:cubicBezTo>
                  <a:lnTo>
                    <a:pt x="2389" y="1467"/>
                  </a:lnTo>
                  <a:cubicBezTo>
                    <a:pt x="2385" y="1456"/>
                    <a:pt x="2379" y="1440"/>
                    <a:pt x="2369" y="1415"/>
                  </a:cubicBezTo>
                  <a:cubicBezTo>
                    <a:pt x="2339" y="1349"/>
                    <a:pt x="2314" y="1279"/>
                    <a:pt x="2284" y="1213"/>
                  </a:cubicBezTo>
                  <a:cubicBezTo>
                    <a:pt x="2220" y="1056"/>
                    <a:pt x="2162" y="893"/>
                    <a:pt x="2098" y="737"/>
                  </a:cubicBezTo>
                  <a:cubicBezTo>
                    <a:pt x="1947" y="333"/>
                    <a:pt x="1580" y="1"/>
                    <a:pt x="1149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171;p9"/>
            <p:cNvSpPr/>
            <p:nvPr/>
          </p:nvSpPr>
          <p:spPr>
            <a:xfrm>
              <a:off x="762650" y="2084800"/>
              <a:ext cx="106775" cy="155450"/>
            </a:xfrm>
            <a:custGeom>
              <a:avLst/>
              <a:gdLst/>
              <a:ahLst/>
              <a:cxnLst/>
              <a:rect l="l" t="t" r="r" b="b"/>
              <a:pathLst>
                <a:path w="4271" h="6218" extrusionOk="0">
                  <a:moveTo>
                    <a:pt x="1088" y="1"/>
                  </a:moveTo>
                  <a:cubicBezTo>
                    <a:pt x="914" y="1"/>
                    <a:pt x="744" y="43"/>
                    <a:pt x="603" y="134"/>
                  </a:cubicBezTo>
                  <a:cubicBezTo>
                    <a:pt x="124" y="443"/>
                    <a:pt x="1" y="988"/>
                    <a:pt x="246" y="1488"/>
                  </a:cubicBezTo>
                  <a:cubicBezTo>
                    <a:pt x="936" y="2901"/>
                    <a:pt x="1626" y="4318"/>
                    <a:pt x="2315" y="5727"/>
                  </a:cubicBezTo>
                  <a:cubicBezTo>
                    <a:pt x="2469" y="6041"/>
                    <a:pt x="2833" y="6217"/>
                    <a:pt x="3185" y="6217"/>
                  </a:cubicBezTo>
                  <a:cubicBezTo>
                    <a:pt x="3358" y="6217"/>
                    <a:pt x="3529" y="6174"/>
                    <a:pt x="3670" y="6084"/>
                  </a:cubicBezTo>
                  <a:cubicBezTo>
                    <a:pt x="4145" y="5773"/>
                    <a:pt x="4270" y="5230"/>
                    <a:pt x="4026" y="4729"/>
                  </a:cubicBezTo>
                  <a:cubicBezTo>
                    <a:pt x="3337" y="3316"/>
                    <a:pt x="2646" y="1900"/>
                    <a:pt x="1957" y="490"/>
                  </a:cubicBezTo>
                  <a:cubicBezTo>
                    <a:pt x="1803" y="177"/>
                    <a:pt x="1440" y="1"/>
                    <a:pt x="108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172;p9"/>
            <p:cNvSpPr/>
            <p:nvPr/>
          </p:nvSpPr>
          <p:spPr>
            <a:xfrm>
              <a:off x="804075" y="1960550"/>
              <a:ext cx="98175" cy="140200"/>
            </a:xfrm>
            <a:custGeom>
              <a:avLst/>
              <a:gdLst/>
              <a:ahLst/>
              <a:cxnLst/>
              <a:rect l="l" t="t" r="r" b="b"/>
              <a:pathLst>
                <a:path w="3927" h="5608" extrusionOk="0">
                  <a:moveTo>
                    <a:pt x="1136" y="1"/>
                  </a:moveTo>
                  <a:cubicBezTo>
                    <a:pt x="1049" y="1"/>
                    <a:pt x="961" y="14"/>
                    <a:pt x="872" y="43"/>
                  </a:cubicBezTo>
                  <a:cubicBezTo>
                    <a:pt x="383" y="195"/>
                    <a:pt x="1" y="732"/>
                    <a:pt x="180" y="1258"/>
                  </a:cubicBezTo>
                  <a:cubicBezTo>
                    <a:pt x="630" y="2596"/>
                    <a:pt x="1214" y="3895"/>
                    <a:pt x="1934" y="5115"/>
                  </a:cubicBezTo>
                  <a:cubicBezTo>
                    <a:pt x="2112" y="5418"/>
                    <a:pt x="2464" y="5607"/>
                    <a:pt x="2813" y="5607"/>
                  </a:cubicBezTo>
                  <a:cubicBezTo>
                    <a:pt x="2979" y="5607"/>
                    <a:pt x="3143" y="5565"/>
                    <a:pt x="3288" y="5471"/>
                  </a:cubicBezTo>
                  <a:cubicBezTo>
                    <a:pt x="3738" y="5183"/>
                    <a:pt x="3926" y="4597"/>
                    <a:pt x="3644" y="4117"/>
                  </a:cubicBezTo>
                  <a:cubicBezTo>
                    <a:pt x="3313" y="3558"/>
                    <a:pt x="3011" y="2980"/>
                    <a:pt x="2740" y="2389"/>
                  </a:cubicBezTo>
                  <a:cubicBezTo>
                    <a:pt x="2677" y="2248"/>
                    <a:pt x="2613" y="2104"/>
                    <a:pt x="2548" y="1959"/>
                  </a:cubicBezTo>
                  <a:cubicBezTo>
                    <a:pt x="2544" y="1951"/>
                    <a:pt x="2541" y="1943"/>
                    <a:pt x="2538" y="1936"/>
                  </a:cubicBezTo>
                  <a:lnTo>
                    <a:pt x="2538" y="1936"/>
                  </a:lnTo>
                  <a:cubicBezTo>
                    <a:pt x="2535" y="1928"/>
                    <a:pt x="2531" y="1918"/>
                    <a:pt x="2526" y="1907"/>
                  </a:cubicBezTo>
                  <a:cubicBezTo>
                    <a:pt x="2496" y="1836"/>
                    <a:pt x="2467" y="1763"/>
                    <a:pt x="2437" y="1692"/>
                  </a:cubicBezTo>
                  <a:cubicBezTo>
                    <a:pt x="2314" y="1376"/>
                    <a:pt x="2195" y="1058"/>
                    <a:pt x="2089" y="735"/>
                  </a:cubicBezTo>
                  <a:cubicBezTo>
                    <a:pt x="1950" y="329"/>
                    <a:pt x="1565" y="1"/>
                    <a:pt x="113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173;p9"/>
            <p:cNvSpPr/>
            <p:nvPr/>
          </p:nvSpPr>
          <p:spPr>
            <a:xfrm>
              <a:off x="861500" y="2299075"/>
              <a:ext cx="88300" cy="115350"/>
            </a:xfrm>
            <a:custGeom>
              <a:avLst/>
              <a:gdLst/>
              <a:ahLst/>
              <a:cxnLst/>
              <a:rect l="l" t="t" r="r" b="b"/>
              <a:pathLst>
                <a:path w="3532" h="4614" extrusionOk="0">
                  <a:moveTo>
                    <a:pt x="1088" y="1"/>
                  </a:moveTo>
                  <a:cubicBezTo>
                    <a:pt x="917" y="1"/>
                    <a:pt x="747" y="44"/>
                    <a:pt x="606" y="135"/>
                  </a:cubicBezTo>
                  <a:cubicBezTo>
                    <a:pt x="131" y="440"/>
                    <a:pt x="1" y="992"/>
                    <a:pt x="250" y="1489"/>
                  </a:cubicBezTo>
                  <a:cubicBezTo>
                    <a:pt x="690" y="2368"/>
                    <a:pt x="1132" y="3244"/>
                    <a:pt x="1574" y="4123"/>
                  </a:cubicBezTo>
                  <a:cubicBezTo>
                    <a:pt x="1730" y="4434"/>
                    <a:pt x="2093" y="4614"/>
                    <a:pt x="2445" y="4614"/>
                  </a:cubicBezTo>
                  <a:cubicBezTo>
                    <a:pt x="2617" y="4614"/>
                    <a:pt x="2787" y="4571"/>
                    <a:pt x="2928" y="4480"/>
                  </a:cubicBezTo>
                  <a:cubicBezTo>
                    <a:pt x="3399" y="4174"/>
                    <a:pt x="3532" y="3621"/>
                    <a:pt x="3285" y="3125"/>
                  </a:cubicBezTo>
                  <a:cubicBezTo>
                    <a:pt x="2843" y="2246"/>
                    <a:pt x="2401" y="1370"/>
                    <a:pt x="1960" y="491"/>
                  </a:cubicBezTo>
                  <a:cubicBezTo>
                    <a:pt x="1803" y="180"/>
                    <a:pt x="1440" y="1"/>
                    <a:pt x="108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174;p9"/>
            <p:cNvSpPr/>
            <p:nvPr/>
          </p:nvSpPr>
          <p:spPr>
            <a:xfrm>
              <a:off x="937825" y="2199550"/>
              <a:ext cx="86875" cy="123475"/>
            </a:xfrm>
            <a:custGeom>
              <a:avLst/>
              <a:gdLst/>
              <a:ahLst/>
              <a:cxnLst/>
              <a:rect l="l" t="t" r="r" b="b"/>
              <a:pathLst>
                <a:path w="3475" h="4939" extrusionOk="0">
                  <a:moveTo>
                    <a:pt x="2223" y="2040"/>
                  </a:moveTo>
                  <a:cubicBezTo>
                    <a:pt x="2227" y="2049"/>
                    <a:pt x="2233" y="2062"/>
                    <a:pt x="2239" y="2077"/>
                  </a:cubicBezTo>
                  <a:cubicBezTo>
                    <a:pt x="2240" y="2079"/>
                    <a:pt x="2241" y="2080"/>
                    <a:pt x="2242" y="2082"/>
                  </a:cubicBezTo>
                  <a:lnTo>
                    <a:pt x="2242" y="2082"/>
                  </a:lnTo>
                  <a:cubicBezTo>
                    <a:pt x="2234" y="2065"/>
                    <a:pt x="2228" y="2050"/>
                    <a:pt x="2223" y="2040"/>
                  </a:cubicBezTo>
                  <a:close/>
                  <a:moveTo>
                    <a:pt x="1060" y="1"/>
                  </a:moveTo>
                  <a:cubicBezTo>
                    <a:pt x="1046" y="1"/>
                    <a:pt x="1032" y="1"/>
                    <a:pt x="1018" y="2"/>
                  </a:cubicBezTo>
                  <a:cubicBezTo>
                    <a:pt x="496" y="36"/>
                    <a:pt x="1" y="448"/>
                    <a:pt x="26" y="1001"/>
                  </a:cubicBezTo>
                  <a:cubicBezTo>
                    <a:pt x="85" y="2378"/>
                    <a:pt x="663" y="3709"/>
                    <a:pt x="1673" y="4654"/>
                  </a:cubicBezTo>
                  <a:cubicBezTo>
                    <a:pt x="1869" y="4837"/>
                    <a:pt x="2137" y="4939"/>
                    <a:pt x="2401" y="4939"/>
                  </a:cubicBezTo>
                  <a:cubicBezTo>
                    <a:pt x="2648" y="4939"/>
                    <a:pt x="2892" y="4849"/>
                    <a:pt x="3071" y="4654"/>
                  </a:cubicBezTo>
                  <a:cubicBezTo>
                    <a:pt x="3424" y="4268"/>
                    <a:pt x="3475" y="3634"/>
                    <a:pt x="3071" y="3257"/>
                  </a:cubicBezTo>
                  <a:cubicBezTo>
                    <a:pt x="2974" y="3164"/>
                    <a:pt x="2876" y="3064"/>
                    <a:pt x="2785" y="2964"/>
                  </a:cubicBezTo>
                  <a:cubicBezTo>
                    <a:pt x="2765" y="2941"/>
                    <a:pt x="2733" y="2912"/>
                    <a:pt x="2705" y="2883"/>
                  </a:cubicBezTo>
                  <a:lnTo>
                    <a:pt x="2705" y="2883"/>
                  </a:lnTo>
                  <a:cubicBezTo>
                    <a:pt x="2701" y="2872"/>
                    <a:pt x="2690" y="2851"/>
                    <a:pt x="2665" y="2815"/>
                  </a:cubicBezTo>
                  <a:cubicBezTo>
                    <a:pt x="2513" y="2603"/>
                    <a:pt x="2380" y="2378"/>
                    <a:pt x="2269" y="2140"/>
                  </a:cubicBezTo>
                  <a:cubicBezTo>
                    <a:pt x="2262" y="2120"/>
                    <a:pt x="2253" y="2101"/>
                    <a:pt x="2242" y="2082"/>
                  </a:cubicBezTo>
                  <a:lnTo>
                    <a:pt x="2242" y="2082"/>
                  </a:lnTo>
                  <a:cubicBezTo>
                    <a:pt x="2248" y="2094"/>
                    <a:pt x="2254" y="2109"/>
                    <a:pt x="2261" y="2124"/>
                  </a:cubicBezTo>
                  <a:cubicBezTo>
                    <a:pt x="2244" y="2109"/>
                    <a:pt x="2231" y="2070"/>
                    <a:pt x="2220" y="2033"/>
                  </a:cubicBezTo>
                  <a:lnTo>
                    <a:pt x="2220" y="2033"/>
                  </a:lnTo>
                  <a:cubicBezTo>
                    <a:pt x="2221" y="2035"/>
                    <a:pt x="2222" y="2037"/>
                    <a:pt x="2223" y="2040"/>
                  </a:cubicBezTo>
                  <a:lnTo>
                    <a:pt x="2223" y="2040"/>
                  </a:lnTo>
                  <a:cubicBezTo>
                    <a:pt x="2222" y="2037"/>
                    <a:pt x="2221" y="2035"/>
                    <a:pt x="2220" y="2032"/>
                  </a:cubicBezTo>
                  <a:lnTo>
                    <a:pt x="2220" y="2032"/>
                  </a:lnTo>
                  <a:cubicBezTo>
                    <a:pt x="2212" y="2005"/>
                    <a:pt x="2206" y="1978"/>
                    <a:pt x="2201" y="1961"/>
                  </a:cubicBezTo>
                  <a:cubicBezTo>
                    <a:pt x="2160" y="1842"/>
                    <a:pt x="2125" y="1724"/>
                    <a:pt x="2095" y="1605"/>
                  </a:cubicBezTo>
                  <a:cubicBezTo>
                    <a:pt x="2064" y="1486"/>
                    <a:pt x="2062" y="1344"/>
                    <a:pt x="2023" y="1229"/>
                  </a:cubicBezTo>
                  <a:lnTo>
                    <a:pt x="2023" y="1229"/>
                  </a:lnTo>
                  <a:cubicBezTo>
                    <a:pt x="2022" y="1218"/>
                    <a:pt x="2021" y="1206"/>
                    <a:pt x="2020" y="1194"/>
                  </a:cubicBezTo>
                  <a:cubicBezTo>
                    <a:pt x="2016" y="1128"/>
                    <a:pt x="2011" y="1058"/>
                    <a:pt x="2008" y="992"/>
                  </a:cubicBezTo>
                  <a:cubicBezTo>
                    <a:pt x="1986" y="486"/>
                    <a:pt x="1592" y="1"/>
                    <a:pt x="1060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175;p9"/>
            <p:cNvSpPr/>
            <p:nvPr/>
          </p:nvSpPr>
          <p:spPr>
            <a:xfrm>
              <a:off x="945775" y="1985500"/>
              <a:ext cx="95250" cy="124650"/>
            </a:xfrm>
            <a:custGeom>
              <a:avLst/>
              <a:gdLst/>
              <a:ahLst/>
              <a:cxnLst/>
              <a:rect l="l" t="t" r="r" b="b"/>
              <a:pathLst>
                <a:path w="3810" h="4986" extrusionOk="0">
                  <a:moveTo>
                    <a:pt x="2275" y="1849"/>
                  </a:moveTo>
                  <a:cubicBezTo>
                    <a:pt x="2283" y="1864"/>
                    <a:pt x="2291" y="1879"/>
                    <a:pt x="2299" y="1894"/>
                  </a:cubicBezTo>
                  <a:lnTo>
                    <a:pt x="2299" y="1894"/>
                  </a:lnTo>
                  <a:cubicBezTo>
                    <a:pt x="2291" y="1880"/>
                    <a:pt x="2283" y="1865"/>
                    <a:pt x="2275" y="1849"/>
                  </a:cubicBezTo>
                  <a:close/>
                  <a:moveTo>
                    <a:pt x="1083" y="1"/>
                  </a:moveTo>
                  <a:cubicBezTo>
                    <a:pt x="1072" y="1"/>
                    <a:pt x="1061" y="1"/>
                    <a:pt x="1050" y="1"/>
                  </a:cubicBezTo>
                  <a:cubicBezTo>
                    <a:pt x="557" y="22"/>
                    <a:pt x="1" y="439"/>
                    <a:pt x="60" y="991"/>
                  </a:cubicBezTo>
                  <a:cubicBezTo>
                    <a:pt x="213" y="2419"/>
                    <a:pt x="850" y="3776"/>
                    <a:pt x="1976" y="4695"/>
                  </a:cubicBezTo>
                  <a:cubicBezTo>
                    <a:pt x="2185" y="4866"/>
                    <a:pt x="2396" y="4985"/>
                    <a:pt x="2678" y="4985"/>
                  </a:cubicBezTo>
                  <a:cubicBezTo>
                    <a:pt x="2919" y="4985"/>
                    <a:pt x="3209" y="4877"/>
                    <a:pt x="3378" y="4695"/>
                  </a:cubicBezTo>
                  <a:cubicBezTo>
                    <a:pt x="3709" y="4336"/>
                    <a:pt x="3809" y="3647"/>
                    <a:pt x="3378" y="3298"/>
                  </a:cubicBezTo>
                  <a:cubicBezTo>
                    <a:pt x="3168" y="3124"/>
                    <a:pt x="2966" y="2932"/>
                    <a:pt x="2789" y="2720"/>
                  </a:cubicBezTo>
                  <a:cubicBezTo>
                    <a:pt x="2774" y="2702"/>
                    <a:pt x="2762" y="2689"/>
                    <a:pt x="2754" y="2679"/>
                  </a:cubicBezTo>
                  <a:lnTo>
                    <a:pt x="2754" y="2679"/>
                  </a:lnTo>
                  <a:cubicBezTo>
                    <a:pt x="2717" y="2626"/>
                    <a:pt x="2680" y="2576"/>
                    <a:pt x="2645" y="2523"/>
                  </a:cubicBezTo>
                  <a:cubicBezTo>
                    <a:pt x="2574" y="2412"/>
                    <a:pt x="2499" y="2298"/>
                    <a:pt x="2436" y="2183"/>
                  </a:cubicBezTo>
                  <a:cubicBezTo>
                    <a:pt x="2385" y="2091"/>
                    <a:pt x="2347" y="1988"/>
                    <a:pt x="2299" y="1894"/>
                  </a:cubicBezTo>
                  <a:lnTo>
                    <a:pt x="2299" y="1894"/>
                  </a:lnTo>
                  <a:cubicBezTo>
                    <a:pt x="2312" y="1915"/>
                    <a:pt x="2322" y="1931"/>
                    <a:pt x="2324" y="1931"/>
                  </a:cubicBezTo>
                  <a:cubicBezTo>
                    <a:pt x="2325" y="1931"/>
                    <a:pt x="2313" y="1908"/>
                    <a:pt x="2272" y="1844"/>
                  </a:cubicBezTo>
                  <a:lnTo>
                    <a:pt x="2272" y="1844"/>
                  </a:lnTo>
                  <a:cubicBezTo>
                    <a:pt x="2273" y="1846"/>
                    <a:pt x="2274" y="1847"/>
                    <a:pt x="2275" y="1849"/>
                  </a:cubicBezTo>
                  <a:lnTo>
                    <a:pt x="2275" y="1849"/>
                  </a:lnTo>
                  <a:cubicBezTo>
                    <a:pt x="2271" y="1841"/>
                    <a:pt x="2266" y="1834"/>
                    <a:pt x="2262" y="1826"/>
                  </a:cubicBezTo>
                  <a:lnTo>
                    <a:pt x="2262" y="1826"/>
                  </a:lnTo>
                  <a:cubicBezTo>
                    <a:pt x="2265" y="1832"/>
                    <a:pt x="2269" y="1838"/>
                    <a:pt x="2272" y="1844"/>
                  </a:cubicBezTo>
                  <a:lnTo>
                    <a:pt x="2272" y="1844"/>
                  </a:lnTo>
                  <a:cubicBezTo>
                    <a:pt x="2268" y="1835"/>
                    <a:pt x="2265" y="1827"/>
                    <a:pt x="2262" y="1818"/>
                  </a:cubicBezTo>
                  <a:cubicBezTo>
                    <a:pt x="2241" y="1755"/>
                    <a:pt x="2214" y="1696"/>
                    <a:pt x="2198" y="1633"/>
                  </a:cubicBezTo>
                  <a:cubicBezTo>
                    <a:pt x="2157" y="1506"/>
                    <a:pt x="2122" y="1376"/>
                    <a:pt x="2092" y="1250"/>
                  </a:cubicBezTo>
                  <a:cubicBezTo>
                    <a:pt x="2075" y="1174"/>
                    <a:pt x="2062" y="1098"/>
                    <a:pt x="2045" y="1025"/>
                  </a:cubicBezTo>
                  <a:cubicBezTo>
                    <a:pt x="2043" y="1016"/>
                    <a:pt x="2042" y="1009"/>
                    <a:pt x="2041" y="1002"/>
                  </a:cubicBezTo>
                  <a:lnTo>
                    <a:pt x="2041" y="1002"/>
                  </a:lnTo>
                  <a:cubicBezTo>
                    <a:pt x="2041" y="999"/>
                    <a:pt x="2040" y="995"/>
                    <a:pt x="2040" y="991"/>
                  </a:cubicBezTo>
                  <a:cubicBezTo>
                    <a:pt x="2011" y="724"/>
                    <a:pt x="1951" y="489"/>
                    <a:pt x="1751" y="290"/>
                  </a:cubicBezTo>
                  <a:cubicBezTo>
                    <a:pt x="1588" y="128"/>
                    <a:pt x="1320" y="1"/>
                    <a:pt x="108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176;p9"/>
            <p:cNvSpPr/>
            <p:nvPr/>
          </p:nvSpPr>
          <p:spPr>
            <a:xfrm>
              <a:off x="1035650" y="2199350"/>
              <a:ext cx="97675" cy="132650"/>
            </a:xfrm>
            <a:custGeom>
              <a:avLst/>
              <a:gdLst/>
              <a:ahLst/>
              <a:cxnLst/>
              <a:rect l="l" t="t" r="r" b="b"/>
              <a:pathLst>
                <a:path w="3907" h="5306" extrusionOk="0">
                  <a:moveTo>
                    <a:pt x="1117" y="1"/>
                  </a:moveTo>
                  <a:cubicBezTo>
                    <a:pt x="1031" y="1"/>
                    <a:pt x="944" y="14"/>
                    <a:pt x="857" y="41"/>
                  </a:cubicBezTo>
                  <a:cubicBezTo>
                    <a:pt x="344" y="211"/>
                    <a:pt x="0" y="734"/>
                    <a:pt x="156" y="1264"/>
                  </a:cubicBezTo>
                  <a:cubicBezTo>
                    <a:pt x="526" y="2530"/>
                    <a:pt x="1103" y="3742"/>
                    <a:pt x="1873" y="4811"/>
                  </a:cubicBezTo>
                  <a:cubicBezTo>
                    <a:pt x="2080" y="5100"/>
                    <a:pt x="2417" y="5306"/>
                    <a:pt x="2763" y="5306"/>
                  </a:cubicBezTo>
                  <a:cubicBezTo>
                    <a:pt x="2919" y="5306"/>
                    <a:pt x="3078" y="5263"/>
                    <a:pt x="3227" y="5168"/>
                  </a:cubicBezTo>
                  <a:cubicBezTo>
                    <a:pt x="3644" y="4900"/>
                    <a:pt x="3907" y="4263"/>
                    <a:pt x="3584" y="3813"/>
                  </a:cubicBezTo>
                  <a:cubicBezTo>
                    <a:pt x="3232" y="3320"/>
                    <a:pt x="2917" y="2801"/>
                    <a:pt x="2649" y="2259"/>
                  </a:cubicBezTo>
                  <a:cubicBezTo>
                    <a:pt x="2586" y="2126"/>
                    <a:pt x="2522" y="1991"/>
                    <a:pt x="2464" y="1855"/>
                  </a:cubicBezTo>
                  <a:cubicBezTo>
                    <a:pt x="2445" y="1820"/>
                    <a:pt x="2434" y="1787"/>
                    <a:pt x="2421" y="1754"/>
                  </a:cubicBezTo>
                  <a:lnTo>
                    <a:pt x="2421" y="1754"/>
                  </a:lnTo>
                  <a:cubicBezTo>
                    <a:pt x="2450" y="1822"/>
                    <a:pt x="2465" y="1856"/>
                    <a:pt x="2465" y="1856"/>
                  </a:cubicBezTo>
                  <a:cubicBezTo>
                    <a:pt x="2466" y="1856"/>
                    <a:pt x="2461" y="1843"/>
                    <a:pt x="2451" y="1817"/>
                  </a:cubicBezTo>
                  <a:cubicBezTo>
                    <a:pt x="2426" y="1749"/>
                    <a:pt x="2396" y="1679"/>
                    <a:pt x="2370" y="1608"/>
                  </a:cubicBezTo>
                  <a:cubicBezTo>
                    <a:pt x="2259" y="1320"/>
                    <a:pt x="2163" y="1027"/>
                    <a:pt x="2072" y="734"/>
                  </a:cubicBezTo>
                  <a:cubicBezTo>
                    <a:pt x="1952" y="319"/>
                    <a:pt x="1547" y="1"/>
                    <a:pt x="1117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177;p9"/>
            <p:cNvSpPr/>
            <p:nvPr/>
          </p:nvSpPr>
          <p:spPr>
            <a:xfrm>
              <a:off x="1061025" y="2042750"/>
              <a:ext cx="111000" cy="116225"/>
            </a:xfrm>
            <a:custGeom>
              <a:avLst/>
              <a:gdLst/>
              <a:ahLst/>
              <a:cxnLst/>
              <a:rect l="l" t="t" r="r" b="b"/>
              <a:pathLst>
                <a:path w="4440" h="4649" extrusionOk="0">
                  <a:moveTo>
                    <a:pt x="1099" y="0"/>
                  </a:moveTo>
                  <a:cubicBezTo>
                    <a:pt x="830" y="0"/>
                    <a:pt x="559" y="99"/>
                    <a:pt x="387" y="289"/>
                  </a:cubicBezTo>
                  <a:cubicBezTo>
                    <a:pt x="1" y="710"/>
                    <a:pt x="26" y="1268"/>
                    <a:pt x="387" y="1688"/>
                  </a:cubicBezTo>
                  <a:cubicBezTo>
                    <a:pt x="1143" y="2579"/>
                    <a:pt x="1900" y="3467"/>
                    <a:pt x="2656" y="4360"/>
                  </a:cubicBezTo>
                  <a:cubicBezTo>
                    <a:pt x="2821" y="4555"/>
                    <a:pt x="3080" y="4649"/>
                    <a:pt x="3341" y="4649"/>
                  </a:cubicBezTo>
                  <a:cubicBezTo>
                    <a:pt x="3610" y="4649"/>
                    <a:pt x="3881" y="4550"/>
                    <a:pt x="4053" y="4360"/>
                  </a:cubicBezTo>
                  <a:cubicBezTo>
                    <a:pt x="4440" y="3940"/>
                    <a:pt x="4409" y="3384"/>
                    <a:pt x="4053" y="2963"/>
                  </a:cubicBezTo>
                  <a:cubicBezTo>
                    <a:pt x="3297" y="2069"/>
                    <a:pt x="2540" y="1182"/>
                    <a:pt x="1785" y="289"/>
                  </a:cubicBezTo>
                  <a:cubicBezTo>
                    <a:pt x="1620" y="94"/>
                    <a:pt x="1360" y="0"/>
                    <a:pt x="109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178;p9"/>
            <p:cNvSpPr/>
            <p:nvPr/>
          </p:nvSpPr>
          <p:spPr>
            <a:xfrm>
              <a:off x="1168325" y="2240600"/>
              <a:ext cx="79100" cy="99150"/>
            </a:xfrm>
            <a:custGeom>
              <a:avLst/>
              <a:gdLst/>
              <a:ahLst/>
              <a:cxnLst/>
              <a:rect l="l" t="t" r="r" b="b"/>
              <a:pathLst>
                <a:path w="3164" h="3966" extrusionOk="0">
                  <a:moveTo>
                    <a:pt x="1082" y="1"/>
                  </a:moveTo>
                  <a:cubicBezTo>
                    <a:pt x="909" y="1"/>
                    <a:pt x="739" y="43"/>
                    <a:pt x="597" y="134"/>
                  </a:cubicBezTo>
                  <a:cubicBezTo>
                    <a:pt x="119" y="443"/>
                    <a:pt x="0" y="986"/>
                    <a:pt x="241" y="1488"/>
                  </a:cubicBezTo>
                  <a:cubicBezTo>
                    <a:pt x="564" y="2150"/>
                    <a:pt x="887" y="2813"/>
                    <a:pt x="1209" y="3476"/>
                  </a:cubicBezTo>
                  <a:cubicBezTo>
                    <a:pt x="1363" y="3790"/>
                    <a:pt x="1727" y="3965"/>
                    <a:pt x="2078" y="3965"/>
                  </a:cubicBezTo>
                  <a:cubicBezTo>
                    <a:pt x="2252" y="3965"/>
                    <a:pt x="2422" y="3923"/>
                    <a:pt x="2563" y="3833"/>
                  </a:cubicBezTo>
                  <a:cubicBezTo>
                    <a:pt x="3039" y="3521"/>
                    <a:pt x="3164" y="2979"/>
                    <a:pt x="2920" y="2478"/>
                  </a:cubicBezTo>
                  <a:cubicBezTo>
                    <a:pt x="2598" y="1815"/>
                    <a:pt x="2275" y="1152"/>
                    <a:pt x="1952" y="490"/>
                  </a:cubicBezTo>
                  <a:cubicBezTo>
                    <a:pt x="1798" y="177"/>
                    <a:pt x="1434" y="1"/>
                    <a:pt x="1082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179;p9"/>
            <p:cNvSpPr/>
            <p:nvPr/>
          </p:nvSpPr>
          <p:spPr>
            <a:xfrm>
              <a:off x="1043375" y="2471425"/>
              <a:ext cx="90525" cy="106925"/>
            </a:xfrm>
            <a:custGeom>
              <a:avLst/>
              <a:gdLst/>
              <a:ahLst/>
              <a:cxnLst/>
              <a:rect l="l" t="t" r="r" b="b"/>
              <a:pathLst>
                <a:path w="3621" h="4277" extrusionOk="0">
                  <a:moveTo>
                    <a:pt x="1112" y="0"/>
                  </a:moveTo>
                  <a:cubicBezTo>
                    <a:pt x="946" y="0"/>
                    <a:pt x="782" y="43"/>
                    <a:pt x="637" y="136"/>
                  </a:cubicBezTo>
                  <a:cubicBezTo>
                    <a:pt x="187" y="428"/>
                    <a:pt x="0" y="1011"/>
                    <a:pt x="281" y="1491"/>
                  </a:cubicBezTo>
                  <a:cubicBezTo>
                    <a:pt x="731" y="2254"/>
                    <a:pt x="1177" y="3019"/>
                    <a:pt x="1627" y="3785"/>
                  </a:cubicBezTo>
                  <a:cubicBezTo>
                    <a:pt x="1806" y="4087"/>
                    <a:pt x="2159" y="4277"/>
                    <a:pt x="2508" y="4277"/>
                  </a:cubicBezTo>
                  <a:cubicBezTo>
                    <a:pt x="2673" y="4277"/>
                    <a:pt x="2837" y="4234"/>
                    <a:pt x="2982" y="4141"/>
                  </a:cubicBezTo>
                  <a:cubicBezTo>
                    <a:pt x="3432" y="3853"/>
                    <a:pt x="3620" y="3267"/>
                    <a:pt x="3338" y="2787"/>
                  </a:cubicBezTo>
                  <a:cubicBezTo>
                    <a:pt x="2888" y="2023"/>
                    <a:pt x="2441" y="1258"/>
                    <a:pt x="1992" y="493"/>
                  </a:cubicBezTo>
                  <a:cubicBezTo>
                    <a:pt x="1813" y="190"/>
                    <a:pt x="1461" y="0"/>
                    <a:pt x="111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180;p9"/>
            <p:cNvSpPr/>
            <p:nvPr/>
          </p:nvSpPr>
          <p:spPr>
            <a:xfrm>
              <a:off x="943025" y="2529625"/>
              <a:ext cx="91100" cy="99100"/>
            </a:xfrm>
            <a:custGeom>
              <a:avLst/>
              <a:gdLst/>
              <a:ahLst/>
              <a:cxnLst/>
              <a:rect l="l" t="t" r="r" b="b"/>
              <a:pathLst>
                <a:path w="3644" h="3964" extrusionOk="0">
                  <a:moveTo>
                    <a:pt x="1129" y="1"/>
                  </a:moveTo>
                  <a:cubicBezTo>
                    <a:pt x="969" y="1"/>
                    <a:pt x="808" y="43"/>
                    <a:pt x="661" y="137"/>
                  </a:cubicBezTo>
                  <a:cubicBezTo>
                    <a:pt x="233" y="411"/>
                    <a:pt x="0" y="1027"/>
                    <a:pt x="304" y="1491"/>
                  </a:cubicBezTo>
                  <a:cubicBezTo>
                    <a:pt x="746" y="2150"/>
                    <a:pt x="1183" y="2808"/>
                    <a:pt x="1625" y="3472"/>
                  </a:cubicBezTo>
                  <a:cubicBezTo>
                    <a:pt x="1821" y="3766"/>
                    <a:pt x="2165" y="3963"/>
                    <a:pt x="2512" y="3963"/>
                  </a:cubicBezTo>
                  <a:cubicBezTo>
                    <a:pt x="2672" y="3963"/>
                    <a:pt x="2833" y="3921"/>
                    <a:pt x="2980" y="3828"/>
                  </a:cubicBezTo>
                  <a:cubicBezTo>
                    <a:pt x="3409" y="3552"/>
                    <a:pt x="3644" y="2935"/>
                    <a:pt x="3336" y="2474"/>
                  </a:cubicBezTo>
                  <a:cubicBezTo>
                    <a:pt x="2894" y="1813"/>
                    <a:pt x="2457" y="1156"/>
                    <a:pt x="2015" y="493"/>
                  </a:cubicBezTo>
                  <a:cubicBezTo>
                    <a:pt x="1820" y="199"/>
                    <a:pt x="1476" y="1"/>
                    <a:pt x="1129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181;p9"/>
            <p:cNvSpPr/>
            <p:nvPr/>
          </p:nvSpPr>
          <p:spPr>
            <a:xfrm>
              <a:off x="1174650" y="2430775"/>
              <a:ext cx="82450" cy="104500"/>
            </a:xfrm>
            <a:custGeom>
              <a:avLst/>
              <a:gdLst/>
              <a:ahLst/>
              <a:cxnLst/>
              <a:rect l="l" t="t" r="r" b="b"/>
              <a:pathLst>
                <a:path w="3298" h="4180" extrusionOk="0">
                  <a:moveTo>
                    <a:pt x="2176" y="1694"/>
                  </a:moveTo>
                  <a:lnTo>
                    <a:pt x="2176" y="1694"/>
                  </a:lnTo>
                  <a:cubicBezTo>
                    <a:pt x="2177" y="1694"/>
                    <a:pt x="2195" y="1729"/>
                    <a:pt x="2209" y="1762"/>
                  </a:cubicBezTo>
                  <a:lnTo>
                    <a:pt x="2209" y="1762"/>
                  </a:lnTo>
                  <a:cubicBezTo>
                    <a:pt x="2205" y="1755"/>
                    <a:pt x="2201" y="1748"/>
                    <a:pt x="2198" y="1742"/>
                  </a:cubicBezTo>
                  <a:cubicBezTo>
                    <a:pt x="2181" y="1707"/>
                    <a:pt x="2175" y="1694"/>
                    <a:pt x="2176" y="1694"/>
                  </a:cubicBezTo>
                  <a:close/>
                  <a:moveTo>
                    <a:pt x="2361" y="2031"/>
                  </a:moveTo>
                  <a:cubicBezTo>
                    <a:pt x="2370" y="2045"/>
                    <a:pt x="2381" y="2059"/>
                    <a:pt x="2390" y="2073"/>
                  </a:cubicBezTo>
                  <a:lnTo>
                    <a:pt x="2390" y="2073"/>
                  </a:lnTo>
                  <a:cubicBezTo>
                    <a:pt x="2378" y="2059"/>
                    <a:pt x="2368" y="2044"/>
                    <a:pt x="2361" y="2031"/>
                  </a:cubicBezTo>
                  <a:close/>
                  <a:moveTo>
                    <a:pt x="1162" y="0"/>
                  </a:moveTo>
                  <a:cubicBezTo>
                    <a:pt x="1152" y="0"/>
                    <a:pt x="1142" y="0"/>
                    <a:pt x="1132" y="1"/>
                  </a:cubicBezTo>
                  <a:cubicBezTo>
                    <a:pt x="544" y="20"/>
                    <a:pt x="208" y="432"/>
                    <a:pt x="145" y="983"/>
                  </a:cubicBezTo>
                  <a:cubicBezTo>
                    <a:pt x="1" y="2193"/>
                    <a:pt x="676" y="3410"/>
                    <a:pt x="1683" y="4047"/>
                  </a:cubicBezTo>
                  <a:cubicBezTo>
                    <a:pt x="1826" y="4137"/>
                    <a:pt x="1995" y="4180"/>
                    <a:pt x="2166" y="4180"/>
                  </a:cubicBezTo>
                  <a:cubicBezTo>
                    <a:pt x="2515" y="4180"/>
                    <a:pt x="2872" y="4001"/>
                    <a:pt x="3037" y="3690"/>
                  </a:cubicBezTo>
                  <a:cubicBezTo>
                    <a:pt x="3297" y="3201"/>
                    <a:pt x="3148" y="2634"/>
                    <a:pt x="2681" y="2336"/>
                  </a:cubicBezTo>
                  <a:cubicBezTo>
                    <a:pt x="2651" y="2317"/>
                    <a:pt x="2619" y="2295"/>
                    <a:pt x="2589" y="2273"/>
                  </a:cubicBezTo>
                  <a:lnTo>
                    <a:pt x="2589" y="2273"/>
                  </a:lnTo>
                  <a:cubicBezTo>
                    <a:pt x="2588" y="2273"/>
                    <a:pt x="2588" y="2273"/>
                    <a:pt x="2588" y="2272"/>
                  </a:cubicBezTo>
                  <a:cubicBezTo>
                    <a:pt x="2524" y="2212"/>
                    <a:pt x="2462" y="2152"/>
                    <a:pt x="2402" y="2086"/>
                  </a:cubicBezTo>
                  <a:lnTo>
                    <a:pt x="2402" y="2086"/>
                  </a:lnTo>
                  <a:cubicBezTo>
                    <a:pt x="2405" y="2094"/>
                    <a:pt x="2409" y="2102"/>
                    <a:pt x="2413" y="2111"/>
                  </a:cubicBezTo>
                  <a:cubicBezTo>
                    <a:pt x="2407" y="2098"/>
                    <a:pt x="2399" y="2086"/>
                    <a:pt x="2390" y="2073"/>
                  </a:cubicBezTo>
                  <a:lnTo>
                    <a:pt x="2390" y="2073"/>
                  </a:lnTo>
                  <a:cubicBezTo>
                    <a:pt x="2391" y="2074"/>
                    <a:pt x="2392" y="2075"/>
                    <a:pt x="2393" y="2076"/>
                  </a:cubicBezTo>
                  <a:cubicBezTo>
                    <a:pt x="2396" y="2079"/>
                    <a:pt x="2399" y="2083"/>
                    <a:pt x="2402" y="2086"/>
                  </a:cubicBezTo>
                  <a:lnTo>
                    <a:pt x="2402" y="2086"/>
                  </a:lnTo>
                  <a:cubicBezTo>
                    <a:pt x="2372" y="2022"/>
                    <a:pt x="2355" y="1999"/>
                    <a:pt x="2350" y="1999"/>
                  </a:cubicBezTo>
                  <a:cubicBezTo>
                    <a:pt x="2346" y="1999"/>
                    <a:pt x="2350" y="2013"/>
                    <a:pt x="2361" y="2031"/>
                  </a:cubicBezTo>
                  <a:lnTo>
                    <a:pt x="2361" y="2031"/>
                  </a:lnTo>
                  <a:cubicBezTo>
                    <a:pt x="2356" y="2024"/>
                    <a:pt x="2351" y="2017"/>
                    <a:pt x="2347" y="2009"/>
                  </a:cubicBezTo>
                  <a:cubicBezTo>
                    <a:pt x="2298" y="1935"/>
                    <a:pt x="2257" y="1854"/>
                    <a:pt x="2216" y="1776"/>
                  </a:cubicBezTo>
                  <a:lnTo>
                    <a:pt x="2216" y="1776"/>
                  </a:lnTo>
                  <a:cubicBezTo>
                    <a:pt x="2204" y="1739"/>
                    <a:pt x="2182" y="1697"/>
                    <a:pt x="2173" y="1664"/>
                  </a:cubicBezTo>
                  <a:cubicBezTo>
                    <a:pt x="2149" y="1586"/>
                    <a:pt x="2130" y="1509"/>
                    <a:pt x="2112" y="1431"/>
                  </a:cubicBezTo>
                  <a:lnTo>
                    <a:pt x="2112" y="1431"/>
                  </a:lnTo>
                  <a:cubicBezTo>
                    <a:pt x="2111" y="1386"/>
                    <a:pt x="2104" y="1341"/>
                    <a:pt x="2104" y="1297"/>
                  </a:cubicBezTo>
                  <a:cubicBezTo>
                    <a:pt x="2104" y="1195"/>
                    <a:pt x="2109" y="1092"/>
                    <a:pt x="2122" y="991"/>
                  </a:cubicBezTo>
                  <a:cubicBezTo>
                    <a:pt x="2152" y="758"/>
                    <a:pt x="1990" y="452"/>
                    <a:pt x="1834" y="291"/>
                  </a:cubicBezTo>
                  <a:cubicBezTo>
                    <a:pt x="1671" y="126"/>
                    <a:pt x="1401" y="0"/>
                    <a:pt x="116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182;p9"/>
            <p:cNvSpPr/>
            <p:nvPr/>
          </p:nvSpPr>
          <p:spPr>
            <a:xfrm>
              <a:off x="798450" y="2406100"/>
              <a:ext cx="75550" cy="106850"/>
            </a:xfrm>
            <a:custGeom>
              <a:avLst/>
              <a:gdLst/>
              <a:ahLst/>
              <a:cxnLst/>
              <a:rect l="l" t="t" r="r" b="b"/>
              <a:pathLst>
                <a:path w="3022" h="4274" extrusionOk="0">
                  <a:moveTo>
                    <a:pt x="1021" y="0"/>
                  </a:moveTo>
                  <a:cubicBezTo>
                    <a:pt x="843" y="0"/>
                    <a:pt x="659" y="42"/>
                    <a:pt x="521" y="129"/>
                  </a:cubicBezTo>
                  <a:cubicBezTo>
                    <a:pt x="310" y="265"/>
                    <a:pt x="125" y="470"/>
                    <a:pt x="66" y="718"/>
                  </a:cubicBezTo>
                  <a:cubicBezTo>
                    <a:pt x="1" y="994"/>
                    <a:pt x="52" y="1221"/>
                    <a:pt x="163" y="1479"/>
                  </a:cubicBezTo>
                  <a:cubicBezTo>
                    <a:pt x="494" y="2247"/>
                    <a:pt x="822" y="3019"/>
                    <a:pt x="1153" y="3787"/>
                  </a:cubicBezTo>
                  <a:cubicBezTo>
                    <a:pt x="1241" y="3998"/>
                    <a:pt x="1534" y="4183"/>
                    <a:pt x="1744" y="4242"/>
                  </a:cubicBezTo>
                  <a:cubicBezTo>
                    <a:pt x="1823" y="4263"/>
                    <a:pt x="1912" y="4274"/>
                    <a:pt x="2002" y="4274"/>
                  </a:cubicBezTo>
                  <a:cubicBezTo>
                    <a:pt x="2180" y="4274"/>
                    <a:pt x="2366" y="4231"/>
                    <a:pt x="2504" y="4145"/>
                  </a:cubicBezTo>
                  <a:cubicBezTo>
                    <a:pt x="2716" y="4009"/>
                    <a:pt x="2900" y="3804"/>
                    <a:pt x="2959" y="3554"/>
                  </a:cubicBezTo>
                  <a:cubicBezTo>
                    <a:pt x="3022" y="3280"/>
                    <a:pt x="2971" y="3050"/>
                    <a:pt x="2862" y="2794"/>
                  </a:cubicBezTo>
                  <a:cubicBezTo>
                    <a:pt x="2531" y="2025"/>
                    <a:pt x="2203" y="1256"/>
                    <a:pt x="1872" y="487"/>
                  </a:cubicBezTo>
                  <a:cubicBezTo>
                    <a:pt x="1783" y="275"/>
                    <a:pt x="1490" y="91"/>
                    <a:pt x="1281" y="33"/>
                  </a:cubicBezTo>
                  <a:cubicBezTo>
                    <a:pt x="1201" y="11"/>
                    <a:pt x="1112" y="0"/>
                    <a:pt x="102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183;p9"/>
            <p:cNvSpPr/>
            <p:nvPr/>
          </p:nvSpPr>
          <p:spPr>
            <a:xfrm>
              <a:off x="1102225" y="2710575"/>
              <a:ext cx="86600" cy="92025"/>
            </a:xfrm>
            <a:custGeom>
              <a:avLst/>
              <a:gdLst/>
              <a:ahLst/>
              <a:cxnLst/>
              <a:rect l="l" t="t" r="r" b="b"/>
              <a:pathLst>
                <a:path w="3464" h="3681" extrusionOk="0">
                  <a:moveTo>
                    <a:pt x="2141" y="1065"/>
                  </a:moveTo>
                  <a:lnTo>
                    <a:pt x="2141" y="1065"/>
                  </a:lnTo>
                  <a:cubicBezTo>
                    <a:pt x="2145" y="1075"/>
                    <a:pt x="2150" y="1085"/>
                    <a:pt x="2155" y="1097"/>
                  </a:cubicBezTo>
                  <a:cubicBezTo>
                    <a:pt x="2150" y="1087"/>
                    <a:pt x="2145" y="1076"/>
                    <a:pt x="2141" y="1065"/>
                  </a:cubicBezTo>
                  <a:close/>
                  <a:moveTo>
                    <a:pt x="2680" y="1736"/>
                  </a:moveTo>
                  <a:lnTo>
                    <a:pt x="2680" y="1736"/>
                  </a:lnTo>
                  <a:cubicBezTo>
                    <a:pt x="2682" y="1738"/>
                    <a:pt x="2685" y="1740"/>
                    <a:pt x="2687" y="1742"/>
                  </a:cubicBezTo>
                  <a:cubicBezTo>
                    <a:pt x="2685" y="1740"/>
                    <a:pt x="2682" y="1738"/>
                    <a:pt x="2680" y="1736"/>
                  </a:cubicBezTo>
                  <a:close/>
                  <a:moveTo>
                    <a:pt x="1082" y="1"/>
                  </a:moveTo>
                  <a:cubicBezTo>
                    <a:pt x="996" y="1"/>
                    <a:pt x="911" y="13"/>
                    <a:pt x="829" y="39"/>
                  </a:cubicBezTo>
                  <a:cubicBezTo>
                    <a:pt x="297" y="213"/>
                    <a:pt x="0" y="723"/>
                    <a:pt x="133" y="1263"/>
                  </a:cubicBezTo>
                  <a:cubicBezTo>
                    <a:pt x="363" y="2223"/>
                    <a:pt x="1008" y="3064"/>
                    <a:pt x="1857" y="3552"/>
                  </a:cubicBezTo>
                  <a:cubicBezTo>
                    <a:pt x="2007" y="3638"/>
                    <a:pt x="2180" y="3680"/>
                    <a:pt x="2353" y="3680"/>
                  </a:cubicBezTo>
                  <a:cubicBezTo>
                    <a:pt x="2699" y="3680"/>
                    <a:pt x="3046" y="3513"/>
                    <a:pt x="3211" y="3196"/>
                  </a:cubicBezTo>
                  <a:cubicBezTo>
                    <a:pt x="3463" y="2724"/>
                    <a:pt x="3335" y="2115"/>
                    <a:pt x="2855" y="1841"/>
                  </a:cubicBezTo>
                  <a:cubicBezTo>
                    <a:pt x="2782" y="1801"/>
                    <a:pt x="2717" y="1755"/>
                    <a:pt x="2649" y="1710"/>
                  </a:cubicBezTo>
                  <a:lnTo>
                    <a:pt x="2649" y="1710"/>
                  </a:lnTo>
                  <a:cubicBezTo>
                    <a:pt x="2630" y="1693"/>
                    <a:pt x="2611" y="1674"/>
                    <a:pt x="2590" y="1656"/>
                  </a:cubicBezTo>
                  <a:cubicBezTo>
                    <a:pt x="2527" y="1597"/>
                    <a:pt x="2467" y="1537"/>
                    <a:pt x="2408" y="1474"/>
                  </a:cubicBezTo>
                  <a:cubicBezTo>
                    <a:pt x="2391" y="1458"/>
                    <a:pt x="2376" y="1440"/>
                    <a:pt x="2361" y="1422"/>
                  </a:cubicBezTo>
                  <a:lnTo>
                    <a:pt x="2361" y="1422"/>
                  </a:lnTo>
                  <a:cubicBezTo>
                    <a:pt x="2279" y="1295"/>
                    <a:pt x="2204" y="1168"/>
                    <a:pt x="2133" y="1037"/>
                  </a:cubicBezTo>
                  <a:cubicBezTo>
                    <a:pt x="2130" y="1031"/>
                    <a:pt x="2128" y="1026"/>
                    <a:pt x="2126" y="1021"/>
                  </a:cubicBezTo>
                  <a:lnTo>
                    <a:pt x="2126" y="1021"/>
                  </a:lnTo>
                  <a:cubicBezTo>
                    <a:pt x="2121" y="1006"/>
                    <a:pt x="2117" y="992"/>
                    <a:pt x="2112" y="978"/>
                  </a:cubicBezTo>
                  <a:cubicBezTo>
                    <a:pt x="2087" y="896"/>
                    <a:pt x="2061" y="812"/>
                    <a:pt x="2045" y="733"/>
                  </a:cubicBezTo>
                  <a:cubicBezTo>
                    <a:pt x="1946" y="311"/>
                    <a:pt x="1512" y="1"/>
                    <a:pt x="1082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184;p9"/>
            <p:cNvSpPr/>
            <p:nvPr/>
          </p:nvSpPr>
          <p:spPr>
            <a:xfrm>
              <a:off x="1190775" y="2637700"/>
              <a:ext cx="113775" cy="98475"/>
            </a:xfrm>
            <a:custGeom>
              <a:avLst/>
              <a:gdLst/>
              <a:ahLst/>
              <a:cxnLst/>
              <a:rect l="l" t="t" r="r" b="b"/>
              <a:pathLst>
                <a:path w="4551" h="3939" extrusionOk="0">
                  <a:moveTo>
                    <a:pt x="1076" y="0"/>
                  </a:moveTo>
                  <a:cubicBezTo>
                    <a:pt x="836" y="0"/>
                    <a:pt x="601" y="86"/>
                    <a:pt x="422" y="283"/>
                  </a:cubicBezTo>
                  <a:cubicBezTo>
                    <a:pt x="81" y="650"/>
                    <a:pt x="0" y="1322"/>
                    <a:pt x="422" y="1680"/>
                  </a:cubicBezTo>
                  <a:cubicBezTo>
                    <a:pt x="1190" y="2341"/>
                    <a:pt x="1962" y="2998"/>
                    <a:pt x="2733" y="3657"/>
                  </a:cubicBezTo>
                  <a:cubicBezTo>
                    <a:pt x="2938" y="3833"/>
                    <a:pt x="3210" y="3939"/>
                    <a:pt x="3477" y="3939"/>
                  </a:cubicBezTo>
                  <a:cubicBezTo>
                    <a:pt x="3717" y="3939"/>
                    <a:pt x="3953" y="3853"/>
                    <a:pt x="4132" y="3657"/>
                  </a:cubicBezTo>
                  <a:cubicBezTo>
                    <a:pt x="4471" y="3286"/>
                    <a:pt x="4550" y="2615"/>
                    <a:pt x="4132" y="2258"/>
                  </a:cubicBezTo>
                  <a:cubicBezTo>
                    <a:pt x="3362" y="1599"/>
                    <a:pt x="2592" y="942"/>
                    <a:pt x="1821" y="283"/>
                  </a:cubicBezTo>
                  <a:cubicBezTo>
                    <a:pt x="1615" y="107"/>
                    <a:pt x="1343" y="0"/>
                    <a:pt x="107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185;p9"/>
            <p:cNvSpPr/>
            <p:nvPr/>
          </p:nvSpPr>
          <p:spPr>
            <a:xfrm>
              <a:off x="1297225" y="2423025"/>
              <a:ext cx="90000" cy="107025"/>
            </a:xfrm>
            <a:custGeom>
              <a:avLst/>
              <a:gdLst/>
              <a:ahLst/>
              <a:cxnLst/>
              <a:rect l="l" t="t" r="r" b="b"/>
              <a:pathLst>
                <a:path w="3600" h="4281" extrusionOk="0">
                  <a:moveTo>
                    <a:pt x="1108" y="0"/>
                  </a:moveTo>
                  <a:cubicBezTo>
                    <a:pt x="943" y="0"/>
                    <a:pt x="778" y="42"/>
                    <a:pt x="634" y="135"/>
                  </a:cubicBezTo>
                  <a:cubicBezTo>
                    <a:pt x="183" y="428"/>
                    <a:pt x="1" y="1011"/>
                    <a:pt x="278" y="1489"/>
                  </a:cubicBezTo>
                  <a:cubicBezTo>
                    <a:pt x="723" y="2255"/>
                    <a:pt x="1165" y="3024"/>
                    <a:pt x="1612" y="3788"/>
                  </a:cubicBezTo>
                  <a:cubicBezTo>
                    <a:pt x="1788" y="4091"/>
                    <a:pt x="2141" y="4280"/>
                    <a:pt x="2491" y="4280"/>
                  </a:cubicBezTo>
                  <a:cubicBezTo>
                    <a:pt x="2656" y="4280"/>
                    <a:pt x="2821" y="4238"/>
                    <a:pt x="2966" y="4144"/>
                  </a:cubicBezTo>
                  <a:cubicBezTo>
                    <a:pt x="3416" y="3851"/>
                    <a:pt x="3600" y="3270"/>
                    <a:pt x="3323" y="2790"/>
                  </a:cubicBezTo>
                  <a:cubicBezTo>
                    <a:pt x="2877" y="2026"/>
                    <a:pt x="2435" y="1257"/>
                    <a:pt x="1989" y="491"/>
                  </a:cubicBezTo>
                  <a:cubicBezTo>
                    <a:pt x="1812" y="189"/>
                    <a:pt x="1458" y="0"/>
                    <a:pt x="110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186;p9"/>
            <p:cNvSpPr/>
            <p:nvPr/>
          </p:nvSpPr>
          <p:spPr>
            <a:xfrm>
              <a:off x="1248425" y="2075975"/>
              <a:ext cx="82175" cy="115825"/>
            </a:xfrm>
            <a:custGeom>
              <a:avLst/>
              <a:gdLst/>
              <a:ahLst/>
              <a:cxnLst/>
              <a:rect l="l" t="t" r="r" b="b"/>
              <a:pathLst>
                <a:path w="3287" h="4633" extrusionOk="0">
                  <a:moveTo>
                    <a:pt x="1159" y="0"/>
                  </a:moveTo>
                  <a:cubicBezTo>
                    <a:pt x="1072" y="0"/>
                    <a:pt x="982" y="14"/>
                    <a:pt x="891" y="43"/>
                  </a:cubicBezTo>
                  <a:cubicBezTo>
                    <a:pt x="416" y="195"/>
                    <a:pt x="1" y="740"/>
                    <a:pt x="197" y="1258"/>
                  </a:cubicBezTo>
                  <a:cubicBezTo>
                    <a:pt x="528" y="2138"/>
                    <a:pt x="856" y="3017"/>
                    <a:pt x="1187" y="3896"/>
                  </a:cubicBezTo>
                  <a:cubicBezTo>
                    <a:pt x="1339" y="4300"/>
                    <a:pt x="1705" y="4633"/>
                    <a:pt x="2136" y="4633"/>
                  </a:cubicBezTo>
                  <a:cubicBezTo>
                    <a:pt x="2223" y="4633"/>
                    <a:pt x="2313" y="4619"/>
                    <a:pt x="2404" y="4590"/>
                  </a:cubicBezTo>
                  <a:cubicBezTo>
                    <a:pt x="2875" y="4438"/>
                    <a:pt x="3286" y="3893"/>
                    <a:pt x="3096" y="3373"/>
                  </a:cubicBezTo>
                  <a:cubicBezTo>
                    <a:pt x="2765" y="2494"/>
                    <a:pt x="2437" y="1615"/>
                    <a:pt x="2106" y="736"/>
                  </a:cubicBezTo>
                  <a:cubicBezTo>
                    <a:pt x="1955" y="332"/>
                    <a:pt x="1588" y="0"/>
                    <a:pt x="115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9"/>
            <p:cNvSpPr/>
            <p:nvPr/>
          </p:nvSpPr>
          <p:spPr>
            <a:xfrm>
              <a:off x="1041100" y="1895650"/>
              <a:ext cx="101150" cy="122050"/>
            </a:xfrm>
            <a:custGeom>
              <a:avLst/>
              <a:gdLst/>
              <a:ahLst/>
              <a:cxnLst/>
              <a:rect l="l" t="t" r="r" b="b"/>
              <a:pathLst>
                <a:path w="4046" h="4882" extrusionOk="0">
                  <a:moveTo>
                    <a:pt x="1116" y="1"/>
                  </a:moveTo>
                  <a:cubicBezTo>
                    <a:pt x="952" y="1"/>
                    <a:pt x="788" y="44"/>
                    <a:pt x="643" y="137"/>
                  </a:cubicBezTo>
                  <a:cubicBezTo>
                    <a:pt x="197" y="421"/>
                    <a:pt x="1" y="1016"/>
                    <a:pt x="286" y="1492"/>
                  </a:cubicBezTo>
                  <a:cubicBezTo>
                    <a:pt x="872" y="2456"/>
                    <a:pt x="1463" y="3424"/>
                    <a:pt x="2049" y="4389"/>
                  </a:cubicBezTo>
                  <a:cubicBezTo>
                    <a:pt x="2231" y="4690"/>
                    <a:pt x="2583" y="4882"/>
                    <a:pt x="2931" y="4882"/>
                  </a:cubicBezTo>
                  <a:cubicBezTo>
                    <a:pt x="3095" y="4882"/>
                    <a:pt x="3259" y="4839"/>
                    <a:pt x="3404" y="4745"/>
                  </a:cubicBezTo>
                  <a:cubicBezTo>
                    <a:pt x="3846" y="4460"/>
                    <a:pt x="4045" y="3866"/>
                    <a:pt x="3760" y="3391"/>
                  </a:cubicBezTo>
                  <a:cubicBezTo>
                    <a:pt x="3174" y="2426"/>
                    <a:pt x="2583" y="1458"/>
                    <a:pt x="1997" y="494"/>
                  </a:cubicBezTo>
                  <a:cubicBezTo>
                    <a:pt x="1816" y="193"/>
                    <a:pt x="1465" y="1"/>
                    <a:pt x="111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88;p9"/>
            <p:cNvSpPr/>
            <p:nvPr/>
          </p:nvSpPr>
          <p:spPr>
            <a:xfrm>
              <a:off x="856350" y="1828800"/>
              <a:ext cx="58400" cy="57825"/>
            </a:xfrm>
            <a:custGeom>
              <a:avLst/>
              <a:gdLst/>
              <a:ahLst/>
              <a:cxnLst/>
              <a:rect l="l" t="t" r="r" b="b"/>
              <a:pathLst>
                <a:path w="2336" h="2313" extrusionOk="0">
                  <a:moveTo>
                    <a:pt x="981" y="1"/>
                  </a:moveTo>
                  <a:cubicBezTo>
                    <a:pt x="852" y="1"/>
                    <a:pt x="733" y="27"/>
                    <a:pt x="620" y="87"/>
                  </a:cubicBezTo>
                  <a:cubicBezTo>
                    <a:pt x="498" y="125"/>
                    <a:pt x="391" y="194"/>
                    <a:pt x="302" y="291"/>
                  </a:cubicBezTo>
                  <a:cubicBezTo>
                    <a:pt x="128" y="476"/>
                    <a:pt x="1" y="728"/>
                    <a:pt x="14" y="991"/>
                  </a:cubicBezTo>
                  <a:cubicBezTo>
                    <a:pt x="25" y="1256"/>
                    <a:pt x="113" y="1501"/>
                    <a:pt x="302" y="1693"/>
                  </a:cubicBezTo>
                  <a:lnTo>
                    <a:pt x="633" y="2024"/>
                  </a:lnTo>
                  <a:cubicBezTo>
                    <a:pt x="812" y="2201"/>
                    <a:pt x="1078" y="2312"/>
                    <a:pt x="1335" y="2312"/>
                  </a:cubicBezTo>
                  <a:cubicBezTo>
                    <a:pt x="1345" y="2313"/>
                    <a:pt x="1355" y="2313"/>
                    <a:pt x="1365" y="2313"/>
                  </a:cubicBezTo>
                  <a:cubicBezTo>
                    <a:pt x="1490" y="2313"/>
                    <a:pt x="1607" y="2285"/>
                    <a:pt x="1717" y="2227"/>
                  </a:cubicBezTo>
                  <a:cubicBezTo>
                    <a:pt x="1839" y="2190"/>
                    <a:pt x="1946" y="2121"/>
                    <a:pt x="2035" y="2024"/>
                  </a:cubicBezTo>
                  <a:cubicBezTo>
                    <a:pt x="2209" y="1837"/>
                    <a:pt x="2336" y="1585"/>
                    <a:pt x="2323" y="1322"/>
                  </a:cubicBezTo>
                  <a:cubicBezTo>
                    <a:pt x="2311" y="1059"/>
                    <a:pt x="2222" y="814"/>
                    <a:pt x="2035" y="622"/>
                  </a:cubicBezTo>
                  <a:lnTo>
                    <a:pt x="1704" y="291"/>
                  </a:lnTo>
                  <a:cubicBezTo>
                    <a:pt x="1527" y="112"/>
                    <a:pt x="1259" y="1"/>
                    <a:pt x="1004" y="1"/>
                  </a:cubicBezTo>
                  <a:cubicBezTo>
                    <a:pt x="996" y="1"/>
                    <a:pt x="989" y="1"/>
                    <a:pt x="98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189;p9"/>
            <p:cNvSpPr/>
            <p:nvPr/>
          </p:nvSpPr>
          <p:spPr>
            <a:xfrm>
              <a:off x="625350" y="1911275"/>
              <a:ext cx="50600" cy="49525"/>
            </a:xfrm>
            <a:custGeom>
              <a:avLst/>
              <a:gdLst/>
              <a:ahLst/>
              <a:cxnLst/>
              <a:rect l="l" t="t" r="r" b="b"/>
              <a:pathLst>
                <a:path w="2024" h="1981" extrusionOk="0">
                  <a:moveTo>
                    <a:pt x="1011" y="0"/>
                  </a:moveTo>
                  <a:cubicBezTo>
                    <a:pt x="493" y="0"/>
                    <a:pt x="1" y="455"/>
                    <a:pt x="21" y="990"/>
                  </a:cubicBezTo>
                  <a:cubicBezTo>
                    <a:pt x="45" y="1524"/>
                    <a:pt x="460" y="1980"/>
                    <a:pt x="1011" y="1980"/>
                  </a:cubicBezTo>
                  <a:cubicBezTo>
                    <a:pt x="1531" y="1980"/>
                    <a:pt x="2024" y="1524"/>
                    <a:pt x="2001" y="990"/>
                  </a:cubicBezTo>
                  <a:cubicBezTo>
                    <a:pt x="1976" y="455"/>
                    <a:pt x="1569" y="0"/>
                    <a:pt x="101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9"/>
            <p:cNvSpPr/>
            <p:nvPr/>
          </p:nvSpPr>
          <p:spPr>
            <a:xfrm>
              <a:off x="557125" y="2306950"/>
              <a:ext cx="71650" cy="82425"/>
            </a:xfrm>
            <a:custGeom>
              <a:avLst/>
              <a:gdLst/>
              <a:ahLst/>
              <a:cxnLst/>
              <a:rect l="l" t="t" r="r" b="b"/>
              <a:pathLst>
                <a:path w="2866" h="3297" extrusionOk="0">
                  <a:moveTo>
                    <a:pt x="1086" y="1"/>
                  </a:moveTo>
                  <a:cubicBezTo>
                    <a:pt x="914" y="1"/>
                    <a:pt x="744" y="44"/>
                    <a:pt x="604" y="135"/>
                  </a:cubicBezTo>
                  <a:cubicBezTo>
                    <a:pt x="129" y="444"/>
                    <a:pt x="0" y="992"/>
                    <a:pt x="247" y="1489"/>
                  </a:cubicBezTo>
                  <a:cubicBezTo>
                    <a:pt x="469" y="1927"/>
                    <a:pt x="686" y="2368"/>
                    <a:pt x="908" y="2806"/>
                  </a:cubicBezTo>
                  <a:cubicBezTo>
                    <a:pt x="1064" y="3117"/>
                    <a:pt x="1428" y="3296"/>
                    <a:pt x="1779" y="3296"/>
                  </a:cubicBezTo>
                  <a:cubicBezTo>
                    <a:pt x="1951" y="3296"/>
                    <a:pt x="2120" y="3253"/>
                    <a:pt x="2261" y="3162"/>
                  </a:cubicBezTo>
                  <a:cubicBezTo>
                    <a:pt x="2736" y="2858"/>
                    <a:pt x="2866" y="2305"/>
                    <a:pt x="2617" y="1808"/>
                  </a:cubicBezTo>
                  <a:cubicBezTo>
                    <a:pt x="2395" y="1370"/>
                    <a:pt x="2180" y="929"/>
                    <a:pt x="1958" y="491"/>
                  </a:cubicBezTo>
                  <a:cubicBezTo>
                    <a:pt x="1802" y="180"/>
                    <a:pt x="1438" y="1"/>
                    <a:pt x="108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91;p9"/>
            <p:cNvSpPr/>
            <p:nvPr/>
          </p:nvSpPr>
          <p:spPr>
            <a:xfrm>
              <a:off x="724275" y="2545950"/>
              <a:ext cx="50650" cy="49525"/>
            </a:xfrm>
            <a:custGeom>
              <a:avLst/>
              <a:gdLst/>
              <a:ahLst/>
              <a:cxnLst/>
              <a:rect l="l" t="t" r="r" b="b"/>
              <a:pathLst>
                <a:path w="2026" h="1981" extrusionOk="0">
                  <a:moveTo>
                    <a:pt x="1013" y="0"/>
                  </a:moveTo>
                  <a:cubicBezTo>
                    <a:pt x="495" y="0"/>
                    <a:pt x="1" y="455"/>
                    <a:pt x="23" y="991"/>
                  </a:cubicBezTo>
                  <a:cubicBezTo>
                    <a:pt x="48" y="1531"/>
                    <a:pt x="457" y="1981"/>
                    <a:pt x="1013" y="1981"/>
                  </a:cubicBezTo>
                  <a:cubicBezTo>
                    <a:pt x="1533" y="1981"/>
                    <a:pt x="2025" y="1524"/>
                    <a:pt x="2003" y="991"/>
                  </a:cubicBezTo>
                  <a:cubicBezTo>
                    <a:pt x="1978" y="455"/>
                    <a:pt x="1569" y="0"/>
                    <a:pt x="101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192;p9"/>
            <p:cNvSpPr/>
            <p:nvPr/>
          </p:nvSpPr>
          <p:spPr>
            <a:xfrm>
              <a:off x="823025" y="2702075"/>
              <a:ext cx="150775" cy="124650"/>
            </a:xfrm>
            <a:custGeom>
              <a:avLst/>
              <a:gdLst/>
              <a:ahLst/>
              <a:cxnLst/>
              <a:rect l="l" t="t" r="r" b="b"/>
              <a:pathLst>
                <a:path w="6031" h="4986" extrusionOk="0">
                  <a:moveTo>
                    <a:pt x="2461" y="1417"/>
                  </a:moveTo>
                  <a:lnTo>
                    <a:pt x="2461" y="1417"/>
                  </a:lnTo>
                  <a:cubicBezTo>
                    <a:pt x="2498" y="1454"/>
                    <a:pt x="2528" y="1498"/>
                    <a:pt x="2524" y="1498"/>
                  </a:cubicBezTo>
                  <a:cubicBezTo>
                    <a:pt x="2522" y="1498"/>
                    <a:pt x="2508" y="1481"/>
                    <a:pt x="2475" y="1437"/>
                  </a:cubicBezTo>
                  <a:cubicBezTo>
                    <a:pt x="2470" y="1430"/>
                    <a:pt x="2466" y="1424"/>
                    <a:pt x="2461" y="1417"/>
                  </a:cubicBezTo>
                  <a:close/>
                  <a:moveTo>
                    <a:pt x="1061" y="1"/>
                  </a:moveTo>
                  <a:cubicBezTo>
                    <a:pt x="884" y="1"/>
                    <a:pt x="711" y="44"/>
                    <a:pt x="572" y="133"/>
                  </a:cubicBezTo>
                  <a:cubicBezTo>
                    <a:pt x="94" y="448"/>
                    <a:pt x="0" y="979"/>
                    <a:pt x="224" y="1488"/>
                  </a:cubicBezTo>
                  <a:cubicBezTo>
                    <a:pt x="1017" y="3268"/>
                    <a:pt x="2787" y="4637"/>
                    <a:pt x="4705" y="4966"/>
                  </a:cubicBezTo>
                  <a:cubicBezTo>
                    <a:pt x="4777" y="4979"/>
                    <a:pt x="4851" y="4986"/>
                    <a:pt x="4925" y="4986"/>
                  </a:cubicBezTo>
                  <a:cubicBezTo>
                    <a:pt x="5370" y="4986"/>
                    <a:pt x="5813" y="4751"/>
                    <a:pt x="5920" y="4274"/>
                  </a:cubicBezTo>
                  <a:cubicBezTo>
                    <a:pt x="6031" y="3794"/>
                    <a:pt x="5776" y="3153"/>
                    <a:pt x="5228" y="3057"/>
                  </a:cubicBezTo>
                  <a:cubicBezTo>
                    <a:pt x="5023" y="3024"/>
                    <a:pt x="4819" y="2977"/>
                    <a:pt x="4619" y="2918"/>
                  </a:cubicBezTo>
                  <a:cubicBezTo>
                    <a:pt x="4523" y="2888"/>
                    <a:pt x="4420" y="2855"/>
                    <a:pt x="4323" y="2820"/>
                  </a:cubicBezTo>
                  <a:cubicBezTo>
                    <a:pt x="4304" y="2814"/>
                    <a:pt x="4284" y="2807"/>
                    <a:pt x="4264" y="2799"/>
                  </a:cubicBezTo>
                  <a:lnTo>
                    <a:pt x="4264" y="2799"/>
                  </a:lnTo>
                  <a:cubicBezTo>
                    <a:pt x="4257" y="2794"/>
                    <a:pt x="4240" y="2786"/>
                    <a:pt x="4212" y="2772"/>
                  </a:cubicBezTo>
                  <a:cubicBezTo>
                    <a:pt x="4033" y="2688"/>
                    <a:pt x="3856" y="2598"/>
                    <a:pt x="3685" y="2498"/>
                  </a:cubicBezTo>
                  <a:cubicBezTo>
                    <a:pt x="3596" y="2443"/>
                    <a:pt x="3507" y="2387"/>
                    <a:pt x="3422" y="2327"/>
                  </a:cubicBezTo>
                  <a:cubicBezTo>
                    <a:pt x="3381" y="2297"/>
                    <a:pt x="3336" y="2269"/>
                    <a:pt x="3295" y="2238"/>
                  </a:cubicBezTo>
                  <a:cubicBezTo>
                    <a:pt x="3274" y="2223"/>
                    <a:pt x="3195" y="2164"/>
                    <a:pt x="3193" y="2164"/>
                  </a:cubicBezTo>
                  <a:cubicBezTo>
                    <a:pt x="3192" y="2164"/>
                    <a:pt x="3193" y="2165"/>
                    <a:pt x="3196" y="2168"/>
                  </a:cubicBezTo>
                  <a:lnTo>
                    <a:pt x="3196" y="2168"/>
                  </a:lnTo>
                  <a:cubicBezTo>
                    <a:pt x="3196" y="2167"/>
                    <a:pt x="3196" y="2167"/>
                    <a:pt x="3195" y="2167"/>
                  </a:cubicBezTo>
                  <a:cubicBezTo>
                    <a:pt x="3162" y="2142"/>
                    <a:pt x="3132" y="2112"/>
                    <a:pt x="3103" y="2086"/>
                  </a:cubicBezTo>
                  <a:cubicBezTo>
                    <a:pt x="3026" y="2018"/>
                    <a:pt x="2950" y="1945"/>
                    <a:pt x="2874" y="1874"/>
                  </a:cubicBezTo>
                  <a:cubicBezTo>
                    <a:pt x="2727" y="1732"/>
                    <a:pt x="2609" y="1553"/>
                    <a:pt x="2460" y="1416"/>
                  </a:cubicBezTo>
                  <a:lnTo>
                    <a:pt x="2460" y="1416"/>
                  </a:lnTo>
                  <a:cubicBezTo>
                    <a:pt x="2436" y="1380"/>
                    <a:pt x="2411" y="1345"/>
                    <a:pt x="2386" y="1310"/>
                  </a:cubicBezTo>
                  <a:cubicBezTo>
                    <a:pt x="2327" y="1225"/>
                    <a:pt x="2272" y="1136"/>
                    <a:pt x="2216" y="1046"/>
                  </a:cubicBezTo>
                  <a:cubicBezTo>
                    <a:pt x="2109" y="868"/>
                    <a:pt x="2012" y="680"/>
                    <a:pt x="1926" y="490"/>
                  </a:cubicBezTo>
                  <a:cubicBezTo>
                    <a:pt x="1785" y="173"/>
                    <a:pt x="1415" y="1"/>
                    <a:pt x="106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93" name="Google Shape;193;p9"/>
          <p:cNvSpPr/>
          <p:nvPr/>
        </p:nvSpPr>
        <p:spPr>
          <a:xfrm flipH="1">
            <a:off x="7378002" y="-373675"/>
            <a:ext cx="1540950" cy="884950"/>
          </a:xfrm>
          <a:custGeom>
            <a:avLst/>
            <a:gdLst/>
            <a:ahLst/>
            <a:cxnLst/>
            <a:rect l="l" t="t" r="r" b="b"/>
            <a:pathLst>
              <a:path w="61638" h="35398" extrusionOk="0">
                <a:moveTo>
                  <a:pt x="6835" y="1"/>
                </a:moveTo>
                <a:cubicBezTo>
                  <a:pt x="6489" y="1"/>
                  <a:pt x="6165" y="243"/>
                  <a:pt x="6060" y="593"/>
                </a:cubicBezTo>
                <a:cubicBezTo>
                  <a:pt x="4899" y="4491"/>
                  <a:pt x="3737" y="8394"/>
                  <a:pt x="2576" y="12295"/>
                </a:cubicBezTo>
                <a:cubicBezTo>
                  <a:pt x="1491" y="15943"/>
                  <a:pt x="130" y="19675"/>
                  <a:pt x="42" y="23521"/>
                </a:cubicBezTo>
                <a:cubicBezTo>
                  <a:pt x="0" y="25364"/>
                  <a:pt x="311" y="27200"/>
                  <a:pt x="1084" y="28879"/>
                </a:cubicBezTo>
                <a:cubicBezTo>
                  <a:pt x="1722" y="30271"/>
                  <a:pt x="2712" y="31518"/>
                  <a:pt x="3881" y="32508"/>
                </a:cubicBezTo>
                <a:cubicBezTo>
                  <a:pt x="6114" y="34393"/>
                  <a:pt x="8938" y="35397"/>
                  <a:pt x="11835" y="35397"/>
                </a:cubicBezTo>
                <a:cubicBezTo>
                  <a:pt x="12237" y="35397"/>
                  <a:pt x="12641" y="35378"/>
                  <a:pt x="13044" y="35339"/>
                </a:cubicBezTo>
                <a:cubicBezTo>
                  <a:pt x="16513" y="35002"/>
                  <a:pt x="19634" y="33430"/>
                  <a:pt x="22196" y="31106"/>
                </a:cubicBezTo>
                <a:cubicBezTo>
                  <a:pt x="24442" y="29075"/>
                  <a:pt x="26232" y="26612"/>
                  <a:pt x="28149" y="24283"/>
                </a:cubicBezTo>
                <a:cubicBezTo>
                  <a:pt x="29096" y="23128"/>
                  <a:pt x="30083" y="22001"/>
                  <a:pt x="31167" y="20971"/>
                </a:cubicBezTo>
                <a:cubicBezTo>
                  <a:pt x="31677" y="20488"/>
                  <a:pt x="32303" y="19949"/>
                  <a:pt x="32775" y="19596"/>
                </a:cubicBezTo>
                <a:cubicBezTo>
                  <a:pt x="33389" y="19138"/>
                  <a:pt x="34034" y="18720"/>
                  <a:pt x="34710" y="18363"/>
                </a:cubicBezTo>
                <a:cubicBezTo>
                  <a:pt x="36658" y="17336"/>
                  <a:pt x="38915" y="16821"/>
                  <a:pt x="41133" y="16821"/>
                </a:cubicBezTo>
                <a:cubicBezTo>
                  <a:pt x="41979" y="16821"/>
                  <a:pt x="42819" y="16895"/>
                  <a:pt x="43634" y="17045"/>
                </a:cubicBezTo>
                <a:cubicBezTo>
                  <a:pt x="45226" y="17337"/>
                  <a:pt x="46663" y="17845"/>
                  <a:pt x="48030" y="18637"/>
                </a:cubicBezTo>
                <a:cubicBezTo>
                  <a:pt x="49495" y="19483"/>
                  <a:pt x="50799" y="20714"/>
                  <a:pt x="52524" y="21020"/>
                </a:cubicBezTo>
                <a:cubicBezTo>
                  <a:pt x="52852" y="21077"/>
                  <a:pt x="53173" y="21105"/>
                  <a:pt x="53488" y="21105"/>
                </a:cubicBezTo>
                <a:cubicBezTo>
                  <a:pt x="56356" y="21105"/>
                  <a:pt x="58681" y="18848"/>
                  <a:pt x="60253" y="16578"/>
                </a:cubicBezTo>
                <a:cubicBezTo>
                  <a:pt x="60687" y="15952"/>
                  <a:pt x="61075" y="15301"/>
                  <a:pt x="61432" y="14630"/>
                </a:cubicBezTo>
                <a:cubicBezTo>
                  <a:pt x="61638" y="14242"/>
                  <a:pt x="61528" y="13744"/>
                  <a:pt x="61139" y="13514"/>
                </a:cubicBezTo>
                <a:cubicBezTo>
                  <a:pt x="61016" y="13442"/>
                  <a:pt x="60875" y="13407"/>
                  <a:pt x="60733" y="13407"/>
                </a:cubicBezTo>
                <a:cubicBezTo>
                  <a:pt x="60448" y="13407"/>
                  <a:pt x="60161" y="13547"/>
                  <a:pt x="60023" y="13807"/>
                </a:cubicBezTo>
                <a:cubicBezTo>
                  <a:pt x="59312" y="15151"/>
                  <a:pt x="58512" y="16358"/>
                  <a:pt x="57484" y="17419"/>
                </a:cubicBezTo>
                <a:cubicBezTo>
                  <a:pt x="56950" y="17972"/>
                  <a:pt x="56494" y="18368"/>
                  <a:pt x="55879" y="18745"/>
                </a:cubicBezTo>
                <a:cubicBezTo>
                  <a:pt x="55263" y="19122"/>
                  <a:pt x="54826" y="19319"/>
                  <a:pt x="54091" y="19447"/>
                </a:cubicBezTo>
                <a:cubicBezTo>
                  <a:pt x="54058" y="19454"/>
                  <a:pt x="54023" y="19460"/>
                  <a:pt x="53988" y="19466"/>
                </a:cubicBezTo>
                <a:lnTo>
                  <a:pt x="53988" y="19466"/>
                </a:lnTo>
                <a:cubicBezTo>
                  <a:pt x="53908" y="19474"/>
                  <a:pt x="53832" y="19479"/>
                  <a:pt x="53752" y="19483"/>
                </a:cubicBezTo>
                <a:cubicBezTo>
                  <a:pt x="53677" y="19487"/>
                  <a:pt x="53602" y="19490"/>
                  <a:pt x="53527" y="19490"/>
                </a:cubicBezTo>
                <a:cubicBezTo>
                  <a:pt x="53427" y="19490"/>
                  <a:pt x="53327" y="19486"/>
                  <a:pt x="53227" y="19479"/>
                </a:cubicBezTo>
                <a:cubicBezTo>
                  <a:pt x="53147" y="19475"/>
                  <a:pt x="53063" y="19469"/>
                  <a:pt x="52982" y="19458"/>
                </a:cubicBezTo>
                <a:lnTo>
                  <a:pt x="52982" y="19458"/>
                </a:lnTo>
                <a:cubicBezTo>
                  <a:pt x="53005" y="19460"/>
                  <a:pt x="53017" y="19461"/>
                  <a:pt x="53021" y="19461"/>
                </a:cubicBezTo>
                <a:cubicBezTo>
                  <a:pt x="53039" y="19461"/>
                  <a:pt x="52898" y="19442"/>
                  <a:pt x="52869" y="19436"/>
                </a:cubicBezTo>
                <a:cubicBezTo>
                  <a:pt x="52676" y="19398"/>
                  <a:pt x="52484" y="19349"/>
                  <a:pt x="52299" y="19289"/>
                </a:cubicBezTo>
                <a:cubicBezTo>
                  <a:pt x="51564" y="19048"/>
                  <a:pt x="50858" y="18563"/>
                  <a:pt x="50194" y="18107"/>
                </a:cubicBezTo>
                <a:cubicBezTo>
                  <a:pt x="48839" y="17185"/>
                  <a:pt x="47428" y="16421"/>
                  <a:pt x="45856" y="15925"/>
                </a:cubicBezTo>
                <a:cubicBezTo>
                  <a:pt x="44330" y="15442"/>
                  <a:pt x="42718" y="15199"/>
                  <a:pt x="41105" y="15199"/>
                </a:cubicBezTo>
                <a:cubicBezTo>
                  <a:pt x="39486" y="15199"/>
                  <a:pt x="37868" y="15444"/>
                  <a:pt x="36336" y="15933"/>
                </a:cubicBezTo>
                <a:cubicBezTo>
                  <a:pt x="33361" y="16884"/>
                  <a:pt x="30891" y="18786"/>
                  <a:pt x="28786" y="21053"/>
                </a:cubicBezTo>
                <a:cubicBezTo>
                  <a:pt x="26774" y="23222"/>
                  <a:pt x="25069" y="25646"/>
                  <a:pt x="23103" y="27849"/>
                </a:cubicBezTo>
                <a:cubicBezTo>
                  <a:pt x="22145" y="28926"/>
                  <a:pt x="21054" y="30018"/>
                  <a:pt x="19954" y="30864"/>
                </a:cubicBezTo>
                <a:cubicBezTo>
                  <a:pt x="18763" y="31784"/>
                  <a:pt x="17302" y="32598"/>
                  <a:pt x="15842" y="33086"/>
                </a:cubicBezTo>
                <a:cubicBezTo>
                  <a:pt x="14511" y="33533"/>
                  <a:pt x="13191" y="33768"/>
                  <a:pt x="11814" y="33768"/>
                </a:cubicBezTo>
                <a:cubicBezTo>
                  <a:pt x="11541" y="33768"/>
                  <a:pt x="11267" y="33759"/>
                  <a:pt x="10990" y="33741"/>
                </a:cubicBezTo>
                <a:cubicBezTo>
                  <a:pt x="9548" y="33646"/>
                  <a:pt x="8070" y="33219"/>
                  <a:pt x="6836" y="32567"/>
                </a:cubicBezTo>
                <a:cubicBezTo>
                  <a:pt x="5531" y="31873"/>
                  <a:pt x="4479" y="31019"/>
                  <a:pt x="3549" y="29837"/>
                </a:cubicBezTo>
                <a:lnTo>
                  <a:pt x="3549" y="29837"/>
                </a:lnTo>
                <a:cubicBezTo>
                  <a:pt x="3559" y="29850"/>
                  <a:pt x="3563" y="29855"/>
                  <a:pt x="3563" y="29855"/>
                </a:cubicBezTo>
                <a:cubicBezTo>
                  <a:pt x="3563" y="29855"/>
                  <a:pt x="3478" y="29746"/>
                  <a:pt x="3468" y="29728"/>
                </a:cubicBezTo>
                <a:cubicBezTo>
                  <a:pt x="3416" y="29660"/>
                  <a:pt x="3367" y="29589"/>
                  <a:pt x="3318" y="29519"/>
                </a:cubicBezTo>
                <a:cubicBezTo>
                  <a:pt x="3208" y="29364"/>
                  <a:pt x="3107" y="29208"/>
                  <a:pt x="3010" y="29050"/>
                </a:cubicBezTo>
                <a:cubicBezTo>
                  <a:pt x="2822" y="28743"/>
                  <a:pt x="2649" y="28427"/>
                  <a:pt x="2499" y="28099"/>
                </a:cubicBezTo>
                <a:cubicBezTo>
                  <a:pt x="2472" y="28039"/>
                  <a:pt x="2402" y="27880"/>
                  <a:pt x="2402" y="27879"/>
                </a:cubicBezTo>
                <a:lnTo>
                  <a:pt x="2402" y="27879"/>
                </a:lnTo>
                <a:cubicBezTo>
                  <a:pt x="2407" y="27892"/>
                  <a:pt x="2410" y="27897"/>
                  <a:pt x="2410" y="27897"/>
                </a:cubicBezTo>
                <a:cubicBezTo>
                  <a:pt x="2411" y="27897"/>
                  <a:pt x="2377" y="27816"/>
                  <a:pt x="2378" y="27816"/>
                </a:cubicBezTo>
                <a:lnTo>
                  <a:pt x="2378" y="27816"/>
                </a:lnTo>
                <a:cubicBezTo>
                  <a:pt x="2378" y="27816"/>
                  <a:pt x="2378" y="27816"/>
                  <a:pt x="2378" y="27816"/>
                </a:cubicBezTo>
                <a:cubicBezTo>
                  <a:pt x="2361" y="27775"/>
                  <a:pt x="2343" y="27729"/>
                  <a:pt x="2327" y="27688"/>
                </a:cubicBezTo>
                <a:cubicBezTo>
                  <a:pt x="2245" y="27474"/>
                  <a:pt x="2171" y="27254"/>
                  <a:pt x="2103" y="27035"/>
                </a:cubicBezTo>
                <a:cubicBezTo>
                  <a:pt x="1976" y="26615"/>
                  <a:pt x="1876" y="26192"/>
                  <a:pt x="1802" y="25763"/>
                </a:cubicBezTo>
                <a:cubicBezTo>
                  <a:pt x="1200" y="22270"/>
                  <a:pt x="2386" y="18623"/>
                  <a:pt x="3382" y="15278"/>
                </a:cubicBezTo>
                <a:cubicBezTo>
                  <a:pt x="4515" y="11471"/>
                  <a:pt x="5648" y="7664"/>
                  <a:pt x="6779" y="3858"/>
                </a:cubicBezTo>
                <a:cubicBezTo>
                  <a:pt x="7058" y="2917"/>
                  <a:pt x="7338" y="1972"/>
                  <a:pt x="7618" y="1031"/>
                </a:cubicBezTo>
                <a:cubicBezTo>
                  <a:pt x="7745" y="612"/>
                  <a:pt x="7468" y="143"/>
                  <a:pt x="7048" y="32"/>
                </a:cubicBezTo>
                <a:cubicBezTo>
                  <a:pt x="6977" y="11"/>
                  <a:pt x="6906" y="1"/>
                  <a:pt x="6835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4" name="Google Shape;194;p9"/>
          <p:cNvSpPr/>
          <p:nvPr/>
        </p:nvSpPr>
        <p:spPr>
          <a:xfrm rot="-381323" flipH="1">
            <a:off x="-129344" y="2456386"/>
            <a:ext cx="350291" cy="738134"/>
          </a:xfrm>
          <a:custGeom>
            <a:avLst/>
            <a:gdLst/>
            <a:ahLst/>
            <a:cxnLst/>
            <a:rect l="l" t="t" r="r" b="b"/>
            <a:pathLst>
              <a:path w="14011" h="29524" extrusionOk="0">
                <a:moveTo>
                  <a:pt x="1872" y="11641"/>
                </a:moveTo>
                <a:lnTo>
                  <a:pt x="1872" y="11641"/>
                </a:lnTo>
                <a:cubicBezTo>
                  <a:pt x="1872" y="11641"/>
                  <a:pt x="1870" y="11656"/>
                  <a:pt x="1864" y="11700"/>
                </a:cubicBezTo>
                <a:cubicBezTo>
                  <a:pt x="1862" y="11712"/>
                  <a:pt x="1861" y="11721"/>
                  <a:pt x="1860" y="11728"/>
                </a:cubicBezTo>
                <a:lnTo>
                  <a:pt x="1860" y="11728"/>
                </a:lnTo>
                <a:cubicBezTo>
                  <a:pt x="1860" y="11726"/>
                  <a:pt x="1860" y="11723"/>
                  <a:pt x="1861" y="11721"/>
                </a:cubicBezTo>
                <a:cubicBezTo>
                  <a:pt x="1863" y="11700"/>
                  <a:pt x="1872" y="11641"/>
                  <a:pt x="1872" y="11641"/>
                </a:cubicBezTo>
                <a:close/>
                <a:moveTo>
                  <a:pt x="1858" y="15565"/>
                </a:moveTo>
                <a:lnTo>
                  <a:pt x="1858" y="15565"/>
                </a:lnTo>
                <a:cubicBezTo>
                  <a:pt x="1861" y="15584"/>
                  <a:pt x="1862" y="15592"/>
                  <a:pt x="1862" y="15592"/>
                </a:cubicBezTo>
                <a:cubicBezTo>
                  <a:pt x="1862" y="15592"/>
                  <a:pt x="1861" y="15581"/>
                  <a:pt x="1858" y="15565"/>
                </a:cubicBezTo>
                <a:close/>
                <a:moveTo>
                  <a:pt x="2818" y="19050"/>
                </a:moveTo>
                <a:lnTo>
                  <a:pt x="2818" y="19050"/>
                </a:lnTo>
                <a:cubicBezTo>
                  <a:pt x="2826" y="19067"/>
                  <a:pt x="2833" y="19087"/>
                  <a:pt x="2840" y="19105"/>
                </a:cubicBezTo>
                <a:lnTo>
                  <a:pt x="2840" y="19105"/>
                </a:lnTo>
                <a:cubicBezTo>
                  <a:pt x="2838" y="19101"/>
                  <a:pt x="2836" y="19097"/>
                  <a:pt x="2835" y="19093"/>
                </a:cubicBezTo>
                <a:cubicBezTo>
                  <a:pt x="2829" y="19079"/>
                  <a:pt x="2823" y="19065"/>
                  <a:pt x="2818" y="19050"/>
                </a:cubicBezTo>
                <a:close/>
                <a:moveTo>
                  <a:pt x="7378" y="1"/>
                </a:moveTo>
                <a:cubicBezTo>
                  <a:pt x="7246" y="1"/>
                  <a:pt x="7115" y="37"/>
                  <a:pt x="6999" y="120"/>
                </a:cubicBezTo>
                <a:cubicBezTo>
                  <a:pt x="4967" y="1581"/>
                  <a:pt x="3296" y="3502"/>
                  <a:pt x="2123" y="5712"/>
                </a:cubicBezTo>
                <a:cubicBezTo>
                  <a:pt x="950" y="7925"/>
                  <a:pt x="256" y="10381"/>
                  <a:pt x="127" y="12884"/>
                </a:cubicBezTo>
                <a:cubicBezTo>
                  <a:pt x="1" y="15368"/>
                  <a:pt x="492" y="17828"/>
                  <a:pt x="1502" y="20096"/>
                </a:cubicBezTo>
                <a:cubicBezTo>
                  <a:pt x="2470" y="22263"/>
                  <a:pt x="3950" y="24231"/>
                  <a:pt x="5737" y="25793"/>
                </a:cubicBezTo>
                <a:cubicBezTo>
                  <a:pt x="7570" y="27397"/>
                  <a:pt x="9735" y="28625"/>
                  <a:pt x="12086" y="29294"/>
                </a:cubicBezTo>
                <a:cubicBezTo>
                  <a:pt x="12363" y="29371"/>
                  <a:pt x="12639" y="29439"/>
                  <a:pt x="12916" y="29503"/>
                </a:cubicBezTo>
                <a:cubicBezTo>
                  <a:pt x="12979" y="29517"/>
                  <a:pt x="13043" y="29523"/>
                  <a:pt x="13108" y="29523"/>
                </a:cubicBezTo>
                <a:cubicBezTo>
                  <a:pt x="13470" y="29523"/>
                  <a:pt x="13834" y="29309"/>
                  <a:pt x="13916" y="28932"/>
                </a:cubicBezTo>
                <a:cubicBezTo>
                  <a:pt x="14011" y="28521"/>
                  <a:pt x="13792" y="28029"/>
                  <a:pt x="13346" y="27933"/>
                </a:cubicBezTo>
                <a:cubicBezTo>
                  <a:pt x="12789" y="27811"/>
                  <a:pt x="12240" y="27654"/>
                  <a:pt x="11701" y="27467"/>
                </a:cubicBezTo>
                <a:cubicBezTo>
                  <a:pt x="11441" y="27375"/>
                  <a:pt x="11185" y="27277"/>
                  <a:pt x="10931" y="27174"/>
                </a:cubicBezTo>
                <a:lnTo>
                  <a:pt x="10931" y="27174"/>
                </a:lnTo>
                <a:cubicBezTo>
                  <a:pt x="10926" y="27172"/>
                  <a:pt x="10921" y="27170"/>
                  <a:pt x="10916" y="27168"/>
                </a:cubicBezTo>
                <a:lnTo>
                  <a:pt x="10916" y="27168"/>
                </a:lnTo>
                <a:cubicBezTo>
                  <a:pt x="10920" y="27169"/>
                  <a:pt x="10924" y="27171"/>
                  <a:pt x="10928" y="27172"/>
                </a:cubicBezTo>
                <a:lnTo>
                  <a:pt x="10928" y="27172"/>
                </a:lnTo>
                <a:cubicBezTo>
                  <a:pt x="10920" y="27169"/>
                  <a:pt x="10912" y="27166"/>
                  <a:pt x="10904" y="27163"/>
                </a:cubicBezTo>
                <a:cubicBezTo>
                  <a:pt x="10899" y="27161"/>
                  <a:pt x="10892" y="27158"/>
                  <a:pt x="10886" y="27155"/>
                </a:cubicBezTo>
                <a:lnTo>
                  <a:pt x="10886" y="27155"/>
                </a:lnTo>
                <a:cubicBezTo>
                  <a:pt x="10896" y="27159"/>
                  <a:pt x="10906" y="27163"/>
                  <a:pt x="10916" y="27168"/>
                </a:cubicBezTo>
                <a:lnTo>
                  <a:pt x="10916" y="27168"/>
                </a:lnTo>
                <a:cubicBezTo>
                  <a:pt x="10861" y="27143"/>
                  <a:pt x="10841" y="27135"/>
                  <a:pt x="10841" y="27135"/>
                </a:cubicBezTo>
                <a:lnTo>
                  <a:pt x="10841" y="27135"/>
                </a:lnTo>
                <a:cubicBezTo>
                  <a:pt x="10840" y="27135"/>
                  <a:pt x="10864" y="27146"/>
                  <a:pt x="10886" y="27155"/>
                </a:cubicBezTo>
                <a:lnTo>
                  <a:pt x="10886" y="27155"/>
                </a:lnTo>
                <a:cubicBezTo>
                  <a:pt x="10880" y="27153"/>
                  <a:pt x="10874" y="27151"/>
                  <a:pt x="10868" y="27149"/>
                </a:cubicBezTo>
                <a:cubicBezTo>
                  <a:pt x="10805" y="27120"/>
                  <a:pt x="10746" y="27096"/>
                  <a:pt x="10683" y="27068"/>
                </a:cubicBezTo>
                <a:cubicBezTo>
                  <a:pt x="10545" y="27005"/>
                  <a:pt x="10409" y="26941"/>
                  <a:pt x="10272" y="26875"/>
                </a:cubicBezTo>
                <a:cubicBezTo>
                  <a:pt x="9757" y="26628"/>
                  <a:pt x="9262" y="26350"/>
                  <a:pt x="8778" y="26046"/>
                </a:cubicBezTo>
                <a:cubicBezTo>
                  <a:pt x="8538" y="25896"/>
                  <a:pt x="8300" y="25734"/>
                  <a:pt x="8066" y="25574"/>
                </a:cubicBezTo>
                <a:cubicBezTo>
                  <a:pt x="7958" y="25496"/>
                  <a:pt x="7849" y="25417"/>
                  <a:pt x="7741" y="25341"/>
                </a:cubicBezTo>
                <a:cubicBezTo>
                  <a:pt x="7704" y="25314"/>
                  <a:pt x="7664" y="25283"/>
                  <a:pt x="7625" y="25252"/>
                </a:cubicBezTo>
                <a:lnTo>
                  <a:pt x="7625" y="25252"/>
                </a:lnTo>
                <a:cubicBezTo>
                  <a:pt x="7625" y="25252"/>
                  <a:pt x="7625" y="25252"/>
                  <a:pt x="7625" y="25252"/>
                </a:cubicBezTo>
                <a:lnTo>
                  <a:pt x="7625" y="25252"/>
                </a:lnTo>
                <a:cubicBezTo>
                  <a:pt x="7625" y="25252"/>
                  <a:pt x="7625" y="25252"/>
                  <a:pt x="7625" y="25252"/>
                </a:cubicBezTo>
                <a:lnTo>
                  <a:pt x="7625" y="25252"/>
                </a:lnTo>
                <a:cubicBezTo>
                  <a:pt x="7610" y="25241"/>
                  <a:pt x="7595" y="25229"/>
                  <a:pt x="7581" y="25218"/>
                </a:cubicBezTo>
                <a:cubicBezTo>
                  <a:pt x="7574" y="25213"/>
                  <a:pt x="7568" y="25207"/>
                  <a:pt x="7562" y="25202"/>
                </a:cubicBezTo>
                <a:lnTo>
                  <a:pt x="7562" y="25202"/>
                </a:lnTo>
                <a:cubicBezTo>
                  <a:pt x="7583" y="25218"/>
                  <a:pt x="7606" y="25234"/>
                  <a:pt x="7625" y="25252"/>
                </a:cubicBezTo>
                <a:lnTo>
                  <a:pt x="7625" y="25252"/>
                </a:lnTo>
                <a:cubicBezTo>
                  <a:pt x="7564" y="25192"/>
                  <a:pt x="7541" y="25173"/>
                  <a:pt x="7537" y="25173"/>
                </a:cubicBezTo>
                <a:lnTo>
                  <a:pt x="7537" y="25173"/>
                </a:lnTo>
                <a:cubicBezTo>
                  <a:pt x="7534" y="25173"/>
                  <a:pt x="7546" y="25187"/>
                  <a:pt x="7562" y="25202"/>
                </a:cubicBezTo>
                <a:lnTo>
                  <a:pt x="7562" y="25202"/>
                </a:lnTo>
                <a:cubicBezTo>
                  <a:pt x="7551" y="25193"/>
                  <a:pt x="7540" y="25185"/>
                  <a:pt x="7530" y="25176"/>
                </a:cubicBezTo>
                <a:cubicBezTo>
                  <a:pt x="6640" y="24473"/>
                  <a:pt x="5822" y="23679"/>
                  <a:pt x="5098" y="22808"/>
                </a:cubicBezTo>
                <a:cubicBezTo>
                  <a:pt x="5007" y="22699"/>
                  <a:pt x="4916" y="22588"/>
                  <a:pt x="4829" y="22476"/>
                </a:cubicBezTo>
                <a:cubicBezTo>
                  <a:pt x="4821" y="22466"/>
                  <a:pt x="4814" y="22456"/>
                  <a:pt x="4806" y="22447"/>
                </a:cubicBezTo>
                <a:lnTo>
                  <a:pt x="4806" y="22447"/>
                </a:lnTo>
                <a:cubicBezTo>
                  <a:pt x="4805" y="22445"/>
                  <a:pt x="4803" y="22442"/>
                  <a:pt x="4801" y="22439"/>
                </a:cubicBezTo>
                <a:cubicBezTo>
                  <a:pt x="4755" y="22380"/>
                  <a:pt x="4709" y="22320"/>
                  <a:pt x="4664" y="22257"/>
                </a:cubicBezTo>
                <a:cubicBezTo>
                  <a:pt x="4492" y="22030"/>
                  <a:pt x="4327" y="21796"/>
                  <a:pt x="4172" y="21558"/>
                </a:cubicBezTo>
                <a:cubicBezTo>
                  <a:pt x="3857" y="21083"/>
                  <a:pt x="3565" y="20594"/>
                  <a:pt x="3304" y="20085"/>
                </a:cubicBezTo>
                <a:cubicBezTo>
                  <a:pt x="3171" y="19833"/>
                  <a:pt x="3049" y="19575"/>
                  <a:pt x="2930" y="19315"/>
                </a:cubicBezTo>
                <a:cubicBezTo>
                  <a:pt x="2901" y="19255"/>
                  <a:pt x="2874" y="19192"/>
                  <a:pt x="2849" y="19128"/>
                </a:cubicBezTo>
                <a:cubicBezTo>
                  <a:pt x="2846" y="19121"/>
                  <a:pt x="2843" y="19113"/>
                  <a:pt x="2840" y="19105"/>
                </a:cubicBezTo>
                <a:lnTo>
                  <a:pt x="2840" y="19105"/>
                </a:lnTo>
                <a:cubicBezTo>
                  <a:pt x="2851" y="19127"/>
                  <a:pt x="2864" y="19145"/>
                  <a:pt x="2867" y="19145"/>
                </a:cubicBezTo>
                <a:cubicBezTo>
                  <a:pt x="2870" y="19145"/>
                  <a:pt x="2860" y="19120"/>
                  <a:pt x="2816" y="19046"/>
                </a:cubicBezTo>
                <a:lnTo>
                  <a:pt x="2816" y="19046"/>
                </a:lnTo>
                <a:cubicBezTo>
                  <a:pt x="2817" y="19048"/>
                  <a:pt x="2817" y="19049"/>
                  <a:pt x="2818" y="19050"/>
                </a:cubicBezTo>
                <a:lnTo>
                  <a:pt x="2818" y="19050"/>
                </a:lnTo>
                <a:cubicBezTo>
                  <a:pt x="2815" y="19046"/>
                  <a:pt x="2813" y="19042"/>
                  <a:pt x="2811" y="19038"/>
                </a:cubicBezTo>
                <a:lnTo>
                  <a:pt x="2811" y="19038"/>
                </a:lnTo>
                <a:cubicBezTo>
                  <a:pt x="2813" y="19041"/>
                  <a:pt x="2814" y="19044"/>
                  <a:pt x="2816" y="19046"/>
                </a:cubicBezTo>
                <a:lnTo>
                  <a:pt x="2816" y="19046"/>
                </a:lnTo>
                <a:cubicBezTo>
                  <a:pt x="2766" y="18922"/>
                  <a:pt x="2713" y="18799"/>
                  <a:pt x="2667" y="18674"/>
                </a:cubicBezTo>
                <a:cubicBezTo>
                  <a:pt x="2464" y="18143"/>
                  <a:pt x="2291" y="17596"/>
                  <a:pt x="2152" y="17044"/>
                </a:cubicBezTo>
                <a:cubicBezTo>
                  <a:pt x="2082" y="16774"/>
                  <a:pt x="2022" y="16502"/>
                  <a:pt x="1970" y="16228"/>
                </a:cubicBezTo>
                <a:cubicBezTo>
                  <a:pt x="1941" y="16085"/>
                  <a:pt x="1918" y="15941"/>
                  <a:pt x="1892" y="15794"/>
                </a:cubicBezTo>
                <a:cubicBezTo>
                  <a:pt x="1883" y="15727"/>
                  <a:pt x="1870" y="15657"/>
                  <a:pt x="1861" y="15592"/>
                </a:cubicBezTo>
                <a:cubicBezTo>
                  <a:pt x="1856" y="15556"/>
                  <a:pt x="1851" y="15523"/>
                  <a:pt x="1846" y="15491"/>
                </a:cubicBezTo>
                <a:lnTo>
                  <a:pt x="1846" y="15491"/>
                </a:lnTo>
                <a:cubicBezTo>
                  <a:pt x="1851" y="15517"/>
                  <a:pt x="1856" y="15545"/>
                  <a:pt x="1858" y="15565"/>
                </a:cubicBezTo>
                <a:lnTo>
                  <a:pt x="1858" y="15565"/>
                </a:lnTo>
                <a:cubicBezTo>
                  <a:pt x="1857" y="15556"/>
                  <a:pt x="1856" y="15544"/>
                  <a:pt x="1854" y="15529"/>
                </a:cubicBezTo>
                <a:cubicBezTo>
                  <a:pt x="1781" y="14949"/>
                  <a:pt x="1742" y="14365"/>
                  <a:pt x="1740" y="13780"/>
                </a:cubicBezTo>
                <a:cubicBezTo>
                  <a:pt x="1735" y="13205"/>
                  <a:pt x="1764" y="12630"/>
                  <a:pt x="1822" y="12057"/>
                </a:cubicBezTo>
                <a:cubicBezTo>
                  <a:pt x="1830" y="11987"/>
                  <a:pt x="1837" y="11919"/>
                  <a:pt x="1846" y="11851"/>
                </a:cubicBezTo>
                <a:cubicBezTo>
                  <a:pt x="1851" y="11812"/>
                  <a:pt x="1855" y="11775"/>
                  <a:pt x="1859" y="11734"/>
                </a:cubicBezTo>
                <a:lnTo>
                  <a:pt x="1859" y="11734"/>
                </a:lnTo>
                <a:cubicBezTo>
                  <a:pt x="1865" y="11698"/>
                  <a:pt x="1880" y="11594"/>
                  <a:pt x="1883" y="11577"/>
                </a:cubicBezTo>
                <a:cubicBezTo>
                  <a:pt x="1892" y="11499"/>
                  <a:pt x="1906" y="11423"/>
                  <a:pt x="1918" y="11345"/>
                </a:cubicBezTo>
                <a:cubicBezTo>
                  <a:pt x="1967" y="11054"/>
                  <a:pt x="2019" y="10769"/>
                  <a:pt x="2082" y="10485"/>
                </a:cubicBezTo>
                <a:cubicBezTo>
                  <a:pt x="2209" y="9912"/>
                  <a:pt x="2366" y="9349"/>
                  <a:pt x="2551" y="8793"/>
                </a:cubicBezTo>
                <a:cubicBezTo>
                  <a:pt x="2646" y="8516"/>
                  <a:pt x="2748" y="8241"/>
                  <a:pt x="2852" y="7966"/>
                </a:cubicBezTo>
                <a:cubicBezTo>
                  <a:pt x="2874" y="7907"/>
                  <a:pt x="2901" y="7847"/>
                  <a:pt x="2925" y="7787"/>
                </a:cubicBezTo>
                <a:lnTo>
                  <a:pt x="2925" y="7787"/>
                </a:lnTo>
                <a:cubicBezTo>
                  <a:pt x="2923" y="7793"/>
                  <a:pt x="2921" y="7796"/>
                  <a:pt x="2921" y="7796"/>
                </a:cubicBezTo>
                <a:cubicBezTo>
                  <a:pt x="2922" y="7796"/>
                  <a:pt x="2925" y="7788"/>
                  <a:pt x="2933" y="7767"/>
                </a:cubicBezTo>
                <a:lnTo>
                  <a:pt x="2933" y="7767"/>
                </a:lnTo>
                <a:cubicBezTo>
                  <a:pt x="2932" y="7770"/>
                  <a:pt x="2931" y="7772"/>
                  <a:pt x="2930" y="7775"/>
                </a:cubicBezTo>
                <a:cubicBezTo>
                  <a:pt x="2928" y="7779"/>
                  <a:pt x="2926" y="7783"/>
                  <a:pt x="2925" y="7787"/>
                </a:cubicBezTo>
                <a:lnTo>
                  <a:pt x="2925" y="7787"/>
                </a:lnTo>
                <a:cubicBezTo>
                  <a:pt x="2930" y="7774"/>
                  <a:pt x="2940" y="7749"/>
                  <a:pt x="2946" y="7732"/>
                </a:cubicBezTo>
                <a:cubicBezTo>
                  <a:pt x="2950" y="7722"/>
                  <a:pt x="2955" y="7712"/>
                  <a:pt x="2959" y="7701"/>
                </a:cubicBezTo>
                <a:lnTo>
                  <a:pt x="2959" y="7701"/>
                </a:lnTo>
                <a:cubicBezTo>
                  <a:pt x="2948" y="7731"/>
                  <a:pt x="2939" y="7752"/>
                  <a:pt x="2933" y="7767"/>
                </a:cubicBezTo>
                <a:lnTo>
                  <a:pt x="2933" y="7767"/>
                </a:lnTo>
                <a:cubicBezTo>
                  <a:pt x="2944" y="7742"/>
                  <a:pt x="2954" y="7717"/>
                  <a:pt x="2963" y="7692"/>
                </a:cubicBezTo>
                <a:lnTo>
                  <a:pt x="2963" y="7692"/>
                </a:lnTo>
                <a:cubicBezTo>
                  <a:pt x="3021" y="7563"/>
                  <a:pt x="3078" y="7435"/>
                  <a:pt x="3134" y="7307"/>
                </a:cubicBezTo>
                <a:cubicBezTo>
                  <a:pt x="3620" y="6258"/>
                  <a:pt x="4220" y="5256"/>
                  <a:pt x="4920" y="4337"/>
                </a:cubicBezTo>
                <a:lnTo>
                  <a:pt x="4920" y="4337"/>
                </a:lnTo>
                <a:cubicBezTo>
                  <a:pt x="4925" y="4332"/>
                  <a:pt x="4936" y="4318"/>
                  <a:pt x="4959" y="4290"/>
                </a:cubicBezTo>
                <a:cubicBezTo>
                  <a:pt x="5008" y="4231"/>
                  <a:pt x="5054" y="4168"/>
                  <a:pt x="5102" y="4108"/>
                </a:cubicBezTo>
                <a:cubicBezTo>
                  <a:pt x="5194" y="3995"/>
                  <a:pt x="5289" y="3884"/>
                  <a:pt x="5380" y="3772"/>
                </a:cubicBezTo>
                <a:cubicBezTo>
                  <a:pt x="5569" y="3552"/>
                  <a:pt x="5769" y="3333"/>
                  <a:pt x="5971" y="3124"/>
                </a:cubicBezTo>
                <a:cubicBezTo>
                  <a:pt x="6369" y="2712"/>
                  <a:pt x="6797" y="2319"/>
                  <a:pt x="7240" y="1952"/>
                </a:cubicBezTo>
                <a:cubicBezTo>
                  <a:pt x="7293" y="1910"/>
                  <a:pt x="7350" y="1864"/>
                  <a:pt x="7400" y="1823"/>
                </a:cubicBezTo>
                <a:cubicBezTo>
                  <a:pt x="7436" y="1795"/>
                  <a:pt x="7467" y="1772"/>
                  <a:pt x="7499" y="1743"/>
                </a:cubicBezTo>
                <a:lnTo>
                  <a:pt x="7499" y="1743"/>
                </a:lnTo>
                <a:cubicBezTo>
                  <a:pt x="7601" y="1666"/>
                  <a:pt x="7707" y="1588"/>
                  <a:pt x="7812" y="1511"/>
                </a:cubicBezTo>
                <a:cubicBezTo>
                  <a:pt x="8159" y="1264"/>
                  <a:pt x="8359" y="790"/>
                  <a:pt x="8105" y="398"/>
                </a:cubicBezTo>
                <a:cubicBezTo>
                  <a:pt x="7959" y="173"/>
                  <a:pt x="7666" y="1"/>
                  <a:pt x="7378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5" name="Google Shape;195;p9"/>
          <p:cNvSpPr/>
          <p:nvPr/>
        </p:nvSpPr>
        <p:spPr>
          <a:xfrm rot="9084470">
            <a:off x="-36848" y="-157581"/>
            <a:ext cx="1116391" cy="837274"/>
          </a:xfrm>
          <a:custGeom>
            <a:avLst/>
            <a:gdLst/>
            <a:ahLst/>
            <a:cxnLst/>
            <a:rect l="l" t="t" r="r" b="b"/>
            <a:pathLst>
              <a:path w="44653" h="33489" extrusionOk="0">
                <a:moveTo>
                  <a:pt x="25994" y="1693"/>
                </a:moveTo>
                <a:cubicBezTo>
                  <a:pt x="25991" y="1694"/>
                  <a:pt x="25988" y="1694"/>
                  <a:pt x="25984" y="1695"/>
                </a:cubicBezTo>
                <a:cubicBezTo>
                  <a:pt x="25987" y="1694"/>
                  <a:pt x="25990" y="1693"/>
                  <a:pt x="25994" y="1693"/>
                </a:cubicBezTo>
                <a:close/>
                <a:moveTo>
                  <a:pt x="17781" y="4622"/>
                </a:moveTo>
                <a:cubicBezTo>
                  <a:pt x="17778" y="4625"/>
                  <a:pt x="17775" y="4627"/>
                  <a:pt x="17772" y="4630"/>
                </a:cubicBezTo>
                <a:cubicBezTo>
                  <a:pt x="17775" y="4627"/>
                  <a:pt x="17778" y="4625"/>
                  <a:pt x="17781" y="4622"/>
                </a:cubicBezTo>
                <a:close/>
                <a:moveTo>
                  <a:pt x="30374" y="10011"/>
                </a:moveTo>
                <a:lnTo>
                  <a:pt x="30374" y="10011"/>
                </a:lnTo>
                <a:cubicBezTo>
                  <a:pt x="30369" y="10035"/>
                  <a:pt x="30365" y="10070"/>
                  <a:pt x="30366" y="10070"/>
                </a:cubicBezTo>
                <a:cubicBezTo>
                  <a:pt x="30366" y="10070"/>
                  <a:pt x="30368" y="10055"/>
                  <a:pt x="30374" y="10011"/>
                </a:cubicBezTo>
                <a:close/>
                <a:moveTo>
                  <a:pt x="33026" y="24907"/>
                </a:moveTo>
                <a:cubicBezTo>
                  <a:pt x="33046" y="24910"/>
                  <a:pt x="33061" y="24915"/>
                  <a:pt x="33067" y="24923"/>
                </a:cubicBezTo>
                <a:cubicBezTo>
                  <a:pt x="33060" y="24916"/>
                  <a:pt x="33044" y="24911"/>
                  <a:pt x="33026" y="24907"/>
                </a:cubicBezTo>
                <a:close/>
                <a:moveTo>
                  <a:pt x="33619" y="25063"/>
                </a:moveTo>
                <a:cubicBezTo>
                  <a:pt x="33619" y="25063"/>
                  <a:pt x="33647" y="25082"/>
                  <a:pt x="33669" y="25096"/>
                </a:cubicBezTo>
                <a:lnTo>
                  <a:pt x="33669" y="25096"/>
                </a:lnTo>
                <a:cubicBezTo>
                  <a:pt x="33667" y="25094"/>
                  <a:pt x="33664" y="25093"/>
                  <a:pt x="33661" y="25091"/>
                </a:cubicBezTo>
                <a:cubicBezTo>
                  <a:pt x="33630" y="25070"/>
                  <a:pt x="33619" y="25063"/>
                  <a:pt x="33619" y="25063"/>
                </a:cubicBezTo>
                <a:close/>
                <a:moveTo>
                  <a:pt x="30689" y="25317"/>
                </a:moveTo>
                <a:cubicBezTo>
                  <a:pt x="30679" y="25321"/>
                  <a:pt x="30670" y="25324"/>
                  <a:pt x="30663" y="25327"/>
                </a:cubicBezTo>
                <a:lnTo>
                  <a:pt x="30663" y="25327"/>
                </a:lnTo>
                <a:cubicBezTo>
                  <a:pt x="30671" y="25323"/>
                  <a:pt x="30680" y="25320"/>
                  <a:pt x="30689" y="25317"/>
                </a:cubicBezTo>
                <a:close/>
                <a:moveTo>
                  <a:pt x="24804" y="25723"/>
                </a:moveTo>
                <a:cubicBezTo>
                  <a:pt x="24802" y="25724"/>
                  <a:pt x="24811" y="25751"/>
                  <a:pt x="24820" y="25774"/>
                </a:cubicBezTo>
                <a:lnTo>
                  <a:pt x="24820" y="25774"/>
                </a:lnTo>
                <a:cubicBezTo>
                  <a:pt x="24803" y="25750"/>
                  <a:pt x="24794" y="25730"/>
                  <a:pt x="24804" y="25723"/>
                </a:cubicBezTo>
                <a:close/>
                <a:moveTo>
                  <a:pt x="24956" y="25945"/>
                </a:moveTo>
                <a:cubicBezTo>
                  <a:pt x="24961" y="25945"/>
                  <a:pt x="24981" y="25962"/>
                  <a:pt x="24998" y="25978"/>
                </a:cubicBezTo>
                <a:lnTo>
                  <a:pt x="24998" y="25978"/>
                </a:lnTo>
                <a:cubicBezTo>
                  <a:pt x="24975" y="25964"/>
                  <a:pt x="24952" y="25948"/>
                  <a:pt x="24954" y="25946"/>
                </a:cubicBezTo>
                <a:cubicBezTo>
                  <a:pt x="24954" y="25945"/>
                  <a:pt x="24955" y="25945"/>
                  <a:pt x="24956" y="25945"/>
                </a:cubicBezTo>
                <a:close/>
                <a:moveTo>
                  <a:pt x="25022" y="26002"/>
                </a:moveTo>
                <a:cubicBezTo>
                  <a:pt x="25025" y="26005"/>
                  <a:pt x="25026" y="26006"/>
                  <a:pt x="25026" y="26006"/>
                </a:cubicBezTo>
                <a:cubicBezTo>
                  <a:pt x="25026" y="26006"/>
                  <a:pt x="25025" y="26005"/>
                  <a:pt x="25022" y="26002"/>
                </a:cubicBezTo>
                <a:close/>
                <a:moveTo>
                  <a:pt x="25165" y="26081"/>
                </a:moveTo>
                <a:cubicBezTo>
                  <a:pt x="25181" y="26087"/>
                  <a:pt x="25202" y="26096"/>
                  <a:pt x="25228" y="26106"/>
                </a:cubicBezTo>
                <a:cubicBezTo>
                  <a:pt x="25227" y="26107"/>
                  <a:pt x="25226" y="26107"/>
                  <a:pt x="25225" y="26107"/>
                </a:cubicBezTo>
                <a:cubicBezTo>
                  <a:pt x="25215" y="26107"/>
                  <a:pt x="25192" y="26096"/>
                  <a:pt x="25165" y="26081"/>
                </a:cubicBezTo>
                <a:close/>
                <a:moveTo>
                  <a:pt x="37612" y="30665"/>
                </a:moveTo>
                <a:cubicBezTo>
                  <a:pt x="37612" y="30665"/>
                  <a:pt x="37612" y="30665"/>
                  <a:pt x="37612" y="30665"/>
                </a:cubicBezTo>
                <a:lnTo>
                  <a:pt x="37612" y="30665"/>
                </a:lnTo>
                <a:cubicBezTo>
                  <a:pt x="37612" y="30665"/>
                  <a:pt x="37612" y="30665"/>
                  <a:pt x="37612" y="30665"/>
                </a:cubicBezTo>
                <a:close/>
                <a:moveTo>
                  <a:pt x="41755" y="31552"/>
                </a:moveTo>
                <a:cubicBezTo>
                  <a:pt x="41755" y="31552"/>
                  <a:pt x="41743" y="31556"/>
                  <a:pt x="41711" y="31568"/>
                </a:cubicBezTo>
                <a:cubicBezTo>
                  <a:pt x="41691" y="31576"/>
                  <a:pt x="41671" y="31584"/>
                  <a:pt x="41650" y="31592"/>
                </a:cubicBezTo>
                <a:lnTo>
                  <a:pt x="41650" y="31592"/>
                </a:lnTo>
                <a:cubicBezTo>
                  <a:pt x="41673" y="31581"/>
                  <a:pt x="41754" y="31552"/>
                  <a:pt x="41755" y="31552"/>
                </a:cubicBezTo>
                <a:close/>
                <a:moveTo>
                  <a:pt x="41647" y="31594"/>
                </a:moveTo>
                <a:cubicBezTo>
                  <a:pt x="41646" y="31594"/>
                  <a:pt x="41645" y="31595"/>
                  <a:pt x="41645" y="31595"/>
                </a:cubicBezTo>
                <a:cubicBezTo>
                  <a:pt x="41645" y="31595"/>
                  <a:pt x="41646" y="31594"/>
                  <a:pt x="41647" y="31594"/>
                </a:cubicBezTo>
                <a:close/>
                <a:moveTo>
                  <a:pt x="25160" y="1"/>
                </a:moveTo>
                <a:cubicBezTo>
                  <a:pt x="23314" y="1"/>
                  <a:pt x="21428" y="594"/>
                  <a:pt x="19815" y="1398"/>
                </a:cubicBezTo>
                <a:cubicBezTo>
                  <a:pt x="17488" y="2558"/>
                  <a:pt x="15492" y="4305"/>
                  <a:pt x="13677" y="6141"/>
                </a:cubicBezTo>
                <a:cubicBezTo>
                  <a:pt x="11826" y="8007"/>
                  <a:pt x="10124" y="10016"/>
                  <a:pt x="8259" y="11873"/>
                </a:cubicBezTo>
                <a:cubicBezTo>
                  <a:pt x="7801" y="12330"/>
                  <a:pt x="7332" y="12779"/>
                  <a:pt x="6849" y="13210"/>
                </a:cubicBezTo>
                <a:cubicBezTo>
                  <a:pt x="6612" y="13424"/>
                  <a:pt x="6369" y="13634"/>
                  <a:pt x="6122" y="13840"/>
                </a:cubicBezTo>
                <a:cubicBezTo>
                  <a:pt x="6003" y="13937"/>
                  <a:pt x="5884" y="14035"/>
                  <a:pt x="5762" y="14133"/>
                </a:cubicBezTo>
                <a:cubicBezTo>
                  <a:pt x="5707" y="14178"/>
                  <a:pt x="5648" y="14224"/>
                  <a:pt x="5590" y="14269"/>
                </a:cubicBezTo>
                <a:cubicBezTo>
                  <a:pt x="5561" y="14292"/>
                  <a:pt x="5534" y="14315"/>
                  <a:pt x="5506" y="14336"/>
                </a:cubicBezTo>
                <a:cubicBezTo>
                  <a:pt x="5473" y="14362"/>
                  <a:pt x="5461" y="14372"/>
                  <a:pt x="5461" y="14372"/>
                </a:cubicBezTo>
                <a:cubicBezTo>
                  <a:pt x="5461" y="14372"/>
                  <a:pt x="5461" y="14372"/>
                  <a:pt x="5461" y="14372"/>
                </a:cubicBezTo>
                <a:lnTo>
                  <a:pt x="5461" y="14372"/>
                </a:lnTo>
                <a:cubicBezTo>
                  <a:pt x="4469" y="15124"/>
                  <a:pt x="3421" y="15792"/>
                  <a:pt x="2290" y="16313"/>
                </a:cubicBezTo>
                <a:cubicBezTo>
                  <a:pt x="2168" y="16368"/>
                  <a:pt x="2029" y="16454"/>
                  <a:pt x="1894" y="16487"/>
                </a:cubicBezTo>
                <a:cubicBezTo>
                  <a:pt x="1959" y="16471"/>
                  <a:pt x="1985" y="16465"/>
                  <a:pt x="1988" y="16465"/>
                </a:cubicBezTo>
                <a:cubicBezTo>
                  <a:pt x="1994" y="16465"/>
                  <a:pt x="1854" y="16503"/>
                  <a:pt x="1813" y="16519"/>
                </a:cubicBezTo>
                <a:cubicBezTo>
                  <a:pt x="1736" y="16551"/>
                  <a:pt x="1663" y="16578"/>
                  <a:pt x="1585" y="16606"/>
                </a:cubicBezTo>
                <a:cubicBezTo>
                  <a:pt x="1295" y="16715"/>
                  <a:pt x="1002" y="16815"/>
                  <a:pt x="709" y="16902"/>
                </a:cubicBezTo>
                <a:cubicBezTo>
                  <a:pt x="302" y="17026"/>
                  <a:pt x="1" y="17479"/>
                  <a:pt x="139" y="17903"/>
                </a:cubicBezTo>
                <a:cubicBezTo>
                  <a:pt x="247" y="18255"/>
                  <a:pt x="567" y="18516"/>
                  <a:pt x="923" y="18516"/>
                </a:cubicBezTo>
                <a:cubicBezTo>
                  <a:pt x="995" y="18516"/>
                  <a:pt x="1067" y="18505"/>
                  <a:pt x="1140" y="18483"/>
                </a:cubicBezTo>
                <a:cubicBezTo>
                  <a:pt x="3700" y="17707"/>
                  <a:pt x="5932" y="16205"/>
                  <a:pt x="7914" y="14444"/>
                </a:cubicBezTo>
                <a:cubicBezTo>
                  <a:pt x="9873" y="12701"/>
                  <a:pt x="11597" y="10719"/>
                  <a:pt x="13384" y="8806"/>
                </a:cubicBezTo>
                <a:cubicBezTo>
                  <a:pt x="14274" y="7852"/>
                  <a:pt x="15182" y="6911"/>
                  <a:pt x="16140" y="6026"/>
                </a:cubicBezTo>
                <a:cubicBezTo>
                  <a:pt x="16615" y="5584"/>
                  <a:pt x="17108" y="5159"/>
                  <a:pt x="17615" y="4752"/>
                </a:cubicBezTo>
                <a:cubicBezTo>
                  <a:pt x="17671" y="4707"/>
                  <a:pt x="17728" y="4664"/>
                  <a:pt x="17784" y="4619"/>
                </a:cubicBezTo>
                <a:lnTo>
                  <a:pt x="17784" y="4619"/>
                </a:lnTo>
                <a:cubicBezTo>
                  <a:pt x="17783" y="4620"/>
                  <a:pt x="17782" y="4621"/>
                  <a:pt x="17781" y="4622"/>
                </a:cubicBezTo>
                <a:lnTo>
                  <a:pt x="17781" y="4622"/>
                </a:lnTo>
                <a:cubicBezTo>
                  <a:pt x="17783" y="4621"/>
                  <a:pt x="17785" y="4619"/>
                  <a:pt x="17787" y="4617"/>
                </a:cubicBezTo>
                <a:lnTo>
                  <a:pt x="17787" y="4617"/>
                </a:lnTo>
                <a:cubicBezTo>
                  <a:pt x="17792" y="4613"/>
                  <a:pt x="17798" y="4608"/>
                  <a:pt x="17804" y="4604"/>
                </a:cubicBezTo>
                <a:lnTo>
                  <a:pt x="17804" y="4604"/>
                </a:lnTo>
                <a:cubicBezTo>
                  <a:pt x="17822" y="4590"/>
                  <a:pt x="17841" y="4576"/>
                  <a:pt x="17859" y="4562"/>
                </a:cubicBezTo>
                <a:cubicBezTo>
                  <a:pt x="17987" y="4465"/>
                  <a:pt x="18119" y="4367"/>
                  <a:pt x="18250" y="4272"/>
                </a:cubicBezTo>
                <a:cubicBezTo>
                  <a:pt x="18507" y="4085"/>
                  <a:pt x="18765" y="3908"/>
                  <a:pt x="19026" y="3737"/>
                </a:cubicBezTo>
                <a:cubicBezTo>
                  <a:pt x="19557" y="3390"/>
                  <a:pt x="20112" y="3071"/>
                  <a:pt x="20680" y="2788"/>
                </a:cubicBezTo>
                <a:cubicBezTo>
                  <a:pt x="20809" y="2724"/>
                  <a:pt x="20940" y="2661"/>
                  <a:pt x="21068" y="2602"/>
                </a:cubicBezTo>
                <a:cubicBezTo>
                  <a:pt x="21136" y="2571"/>
                  <a:pt x="21197" y="2542"/>
                  <a:pt x="21265" y="2515"/>
                </a:cubicBezTo>
                <a:cubicBezTo>
                  <a:pt x="21304" y="2499"/>
                  <a:pt x="21342" y="2481"/>
                  <a:pt x="21380" y="2466"/>
                </a:cubicBezTo>
                <a:lnTo>
                  <a:pt x="21380" y="2466"/>
                </a:lnTo>
                <a:cubicBezTo>
                  <a:pt x="21354" y="2477"/>
                  <a:pt x="21322" y="2491"/>
                  <a:pt x="21324" y="2491"/>
                </a:cubicBezTo>
                <a:cubicBezTo>
                  <a:pt x="21324" y="2491"/>
                  <a:pt x="21336" y="2486"/>
                  <a:pt x="21366" y="2474"/>
                </a:cubicBezTo>
                <a:cubicBezTo>
                  <a:pt x="21670" y="2350"/>
                  <a:pt x="21973" y="2236"/>
                  <a:pt x="22282" y="2135"/>
                </a:cubicBezTo>
                <a:cubicBezTo>
                  <a:pt x="22621" y="2023"/>
                  <a:pt x="22963" y="1924"/>
                  <a:pt x="23315" y="1848"/>
                </a:cubicBezTo>
                <a:cubicBezTo>
                  <a:pt x="23497" y="1806"/>
                  <a:pt x="23681" y="1771"/>
                  <a:pt x="23863" y="1739"/>
                </a:cubicBezTo>
                <a:cubicBezTo>
                  <a:pt x="23902" y="1732"/>
                  <a:pt x="24039" y="1705"/>
                  <a:pt x="24046" y="1705"/>
                </a:cubicBezTo>
                <a:lnTo>
                  <a:pt x="24046" y="1705"/>
                </a:lnTo>
                <a:cubicBezTo>
                  <a:pt x="24049" y="1705"/>
                  <a:pt x="24031" y="1709"/>
                  <a:pt x="23975" y="1722"/>
                </a:cubicBezTo>
                <a:cubicBezTo>
                  <a:pt x="24080" y="1699"/>
                  <a:pt x="24195" y="1693"/>
                  <a:pt x="24305" y="1685"/>
                </a:cubicBezTo>
                <a:cubicBezTo>
                  <a:pt x="24578" y="1660"/>
                  <a:pt x="24852" y="1647"/>
                  <a:pt x="25128" y="1647"/>
                </a:cubicBezTo>
                <a:cubicBezTo>
                  <a:pt x="25236" y="1647"/>
                  <a:pt x="25346" y="1649"/>
                  <a:pt x="25455" y="1653"/>
                </a:cubicBezTo>
                <a:cubicBezTo>
                  <a:pt x="25640" y="1661"/>
                  <a:pt x="25821" y="1677"/>
                  <a:pt x="26008" y="1699"/>
                </a:cubicBezTo>
                <a:cubicBezTo>
                  <a:pt x="26016" y="1700"/>
                  <a:pt x="26024" y="1701"/>
                  <a:pt x="26032" y="1701"/>
                </a:cubicBezTo>
                <a:cubicBezTo>
                  <a:pt x="26037" y="1701"/>
                  <a:pt x="26042" y="1700"/>
                  <a:pt x="26047" y="1700"/>
                </a:cubicBezTo>
                <a:lnTo>
                  <a:pt x="26047" y="1700"/>
                </a:lnTo>
                <a:cubicBezTo>
                  <a:pt x="26071" y="1706"/>
                  <a:pt x="26096" y="1713"/>
                  <a:pt x="26112" y="1717"/>
                </a:cubicBezTo>
                <a:cubicBezTo>
                  <a:pt x="26217" y="1734"/>
                  <a:pt x="26321" y="1755"/>
                  <a:pt x="26427" y="1777"/>
                </a:cubicBezTo>
                <a:cubicBezTo>
                  <a:pt x="26605" y="1813"/>
                  <a:pt x="26779" y="1859"/>
                  <a:pt x="26952" y="1913"/>
                </a:cubicBezTo>
                <a:cubicBezTo>
                  <a:pt x="27042" y="1940"/>
                  <a:pt x="27134" y="1972"/>
                  <a:pt x="27224" y="2004"/>
                </a:cubicBezTo>
                <a:cubicBezTo>
                  <a:pt x="27262" y="2018"/>
                  <a:pt x="27307" y="2035"/>
                  <a:pt x="27343" y="2049"/>
                </a:cubicBezTo>
                <a:cubicBezTo>
                  <a:pt x="27345" y="2050"/>
                  <a:pt x="27346" y="2051"/>
                  <a:pt x="27348" y="2051"/>
                </a:cubicBezTo>
                <a:lnTo>
                  <a:pt x="27348" y="2051"/>
                </a:lnTo>
                <a:cubicBezTo>
                  <a:pt x="27350" y="2052"/>
                  <a:pt x="27352" y="2053"/>
                  <a:pt x="27354" y="2054"/>
                </a:cubicBezTo>
                <a:cubicBezTo>
                  <a:pt x="27692" y="2209"/>
                  <a:pt x="28012" y="2390"/>
                  <a:pt x="28316" y="2606"/>
                </a:cubicBezTo>
                <a:cubicBezTo>
                  <a:pt x="28358" y="2635"/>
                  <a:pt x="28373" y="2646"/>
                  <a:pt x="28372" y="2646"/>
                </a:cubicBezTo>
                <a:cubicBezTo>
                  <a:pt x="28372" y="2646"/>
                  <a:pt x="28317" y="2607"/>
                  <a:pt x="28302" y="2596"/>
                </a:cubicBezTo>
                <a:lnTo>
                  <a:pt x="28302" y="2596"/>
                </a:lnTo>
                <a:cubicBezTo>
                  <a:pt x="28344" y="2632"/>
                  <a:pt x="28385" y="2664"/>
                  <a:pt x="28425" y="2697"/>
                </a:cubicBezTo>
                <a:cubicBezTo>
                  <a:pt x="28495" y="2756"/>
                  <a:pt x="28561" y="2816"/>
                  <a:pt x="28625" y="2880"/>
                </a:cubicBezTo>
                <a:cubicBezTo>
                  <a:pt x="28773" y="3025"/>
                  <a:pt x="28914" y="3180"/>
                  <a:pt x="29046" y="3338"/>
                </a:cubicBezTo>
                <a:lnTo>
                  <a:pt x="29046" y="3338"/>
                </a:lnTo>
                <a:cubicBezTo>
                  <a:pt x="29038" y="3329"/>
                  <a:pt x="29034" y="3325"/>
                  <a:pt x="29033" y="3325"/>
                </a:cubicBezTo>
                <a:lnTo>
                  <a:pt x="29033" y="3325"/>
                </a:lnTo>
                <a:cubicBezTo>
                  <a:pt x="29030" y="3325"/>
                  <a:pt x="29130" y="3456"/>
                  <a:pt x="29149" y="3480"/>
                </a:cubicBezTo>
                <a:cubicBezTo>
                  <a:pt x="29201" y="3556"/>
                  <a:pt x="29255" y="3634"/>
                  <a:pt x="29304" y="3711"/>
                </a:cubicBezTo>
                <a:cubicBezTo>
                  <a:pt x="29417" y="3889"/>
                  <a:pt x="29518" y="4071"/>
                  <a:pt x="29615" y="4258"/>
                </a:cubicBezTo>
                <a:cubicBezTo>
                  <a:pt x="29664" y="4353"/>
                  <a:pt x="29710" y="4446"/>
                  <a:pt x="29751" y="4541"/>
                </a:cubicBezTo>
                <a:cubicBezTo>
                  <a:pt x="29770" y="4576"/>
                  <a:pt x="29784" y="4611"/>
                  <a:pt x="29798" y="4649"/>
                </a:cubicBezTo>
                <a:lnTo>
                  <a:pt x="29798" y="4649"/>
                </a:lnTo>
                <a:cubicBezTo>
                  <a:pt x="29803" y="4660"/>
                  <a:pt x="29809" y="4678"/>
                  <a:pt x="29818" y="4701"/>
                </a:cubicBezTo>
                <a:cubicBezTo>
                  <a:pt x="29890" y="4898"/>
                  <a:pt x="29963" y="5093"/>
                  <a:pt x="30027" y="5291"/>
                </a:cubicBezTo>
                <a:cubicBezTo>
                  <a:pt x="30160" y="5710"/>
                  <a:pt x="30264" y="6137"/>
                  <a:pt x="30342" y="6571"/>
                </a:cubicBezTo>
                <a:cubicBezTo>
                  <a:pt x="30359" y="6667"/>
                  <a:pt x="30377" y="6767"/>
                  <a:pt x="30391" y="6867"/>
                </a:cubicBezTo>
                <a:cubicBezTo>
                  <a:pt x="30396" y="6896"/>
                  <a:pt x="30405" y="6981"/>
                  <a:pt x="30406" y="6981"/>
                </a:cubicBezTo>
                <a:cubicBezTo>
                  <a:pt x="30406" y="6981"/>
                  <a:pt x="30404" y="6962"/>
                  <a:pt x="30399" y="6910"/>
                </a:cubicBezTo>
                <a:lnTo>
                  <a:pt x="30399" y="6910"/>
                </a:lnTo>
                <a:cubicBezTo>
                  <a:pt x="30407" y="6959"/>
                  <a:pt x="30408" y="7006"/>
                  <a:pt x="30416" y="7060"/>
                </a:cubicBezTo>
                <a:cubicBezTo>
                  <a:pt x="30440" y="7283"/>
                  <a:pt x="30459" y="7507"/>
                  <a:pt x="30469" y="7730"/>
                </a:cubicBezTo>
                <a:cubicBezTo>
                  <a:pt x="30491" y="8169"/>
                  <a:pt x="30491" y="8608"/>
                  <a:pt x="30464" y="9045"/>
                </a:cubicBezTo>
                <a:cubicBezTo>
                  <a:pt x="30454" y="9259"/>
                  <a:pt x="30437" y="9471"/>
                  <a:pt x="30413" y="9685"/>
                </a:cubicBezTo>
                <a:cubicBezTo>
                  <a:pt x="30404" y="9786"/>
                  <a:pt x="30391" y="9885"/>
                  <a:pt x="30377" y="9986"/>
                </a:cubicBezTo>
                <a:cubicBezTo>
                  <a:pt x="30376" y="9995"/>
                  <a:pt x="30375" y="10004"/>
                  <a:pt x="30374" y="10011"/>
                </a:cubicBezTo>
                <a:lnTo>
                  <a:pt x="30374" y="10011"/>
                </a:lnTo>
                <a:cubicBezTo>
                  <a:pt x="30375" y="10005"/>
                  <a:pt x="30376" y="10000"/>
                  <a:pt x="30377" y="9995"/>
                </a:cubicBezTo>
                <a:lnTo>
                  <a:pt x="30377" y="9995"/>
                </a:lnTo>
                <a:cubicBezTo>
                  <a:pt x="30367" y="10070"/>
                  <a:pt x="30356" y="10146"/>
                  <a:pt x="30342" y="10220"/>
                </a:cubicBezTo>
                <a:cubicBezTo>
                  <a:pt x="30272" y="10661"/>
                  <a:pt x="30185" y="11095"/>
                  <a:pt x="30076" y="11529"/>
                </a:cubicBezTo>
                <a:cubicBezTo>
                  <a:pt x="29859" y="12407"/>
                  <a:pt x="29574" y="13271"/>
                  <a:pt x="29233" y="14106"/>
                </a:cubicBezTo>
                <a:cubicBezTo>
                  <a:pt x="29216" y="14152"/>
                  <a:pt x="29195" y="14201"/>
                  <a:pt x="29173" y="14247"/>
                </a:cubicBezTo>
                <a:cubicBezTo>
                  <a:pt x="29171" y="14253"/>
                  <a:pt x="29166" y="14264"/>
                  <a:pt x="29161" y="14275"/>
                </a:cubicBezTo>
                <a:lnTo>
                  <a:pt x="29161" y="14275"/>
                </a:lnTo>
                <a:cubicBezTo>
                  <a:pt x="29162" y="14272"/>
                  <a:pt x="29164" y="14268"/>
                  <a:pt x="29165" y="14265"/>
                </a:cubicBezTo>
                <a:lnTo>
                  <a:pt x="29165" y="14265"/>
                </a:lnTo>
                <a:cubicBezTo>
                  <a:pt x="29146" y="14307"/>
                  <a:pt x="29140" y="14321"/>
                  <a:pt x="29140" y="14321"/>
                </a:cubicBezTo>
                <a:cubicBezTo>
                  <a:pt x="29140" y="14321"/>
                  <a:pt x="29151" y="14297"/>
                  <a:pt x="29161" y="14275"/>
                </a:cubicBezTo>
                <a:lnTo>
                  <a:pt x="29161" y="14275"/>
                </a:lnTo>
                <a:cubicBezTo>
                  <a:pt x="29125" y="14367"/>
                  <a:pt x="29083" y="14455"/>
                  <a:pt x="29043" y="14545"/>
                </a:cubicBezTo>
                <a:cubicBezTo>
                  <a:pt x="28948" y="14759"/>
                  <a:pt x="28851" y="14970"/>
                  <a:pt x="28750" y="15180"/>
                </a:cubicBezTo>
                <a:cubicBezTo>
                  <a:pt x="28547" y="15603"/>
                  <a:pt x="28333" y="16020"/>
                  <a:pt x="28115" y="16432"/>
                </a:cubicBezTo>
                <a:cubicBezTo>
                  <a:pt x="27684" y="17235"/>
                  <a:pt x="27220" y="18019"/>
                  <a:pt x="26744" y="18795"/>
                </a:cubicBezTo>
                <a:cubicBezTo>
                  <a:pt x="25789" y="20353"/>
                  <a:pt x="24775" y="21869"/>
                  <a:pt x="23845" y="23443"/>
                </a:cubicBezTo>
                <a:cubicBezTo>
                  <a:pt x="23356" y="24273"/>
                  <a:pt x="22904" y="25287"/>
                  <a:pt x="23261" y="26255"/>
                </a:cubicBezTo>
                <a:cubicBezTo>
                  <a:pt x="23562" y="27068"/>
                  <a:pt x="24306" y="27624"/>
                  <a:pt x="25154" y="27769"/>
                </a:cubicBezTo>
                <a:cubicBezTo>
                  <a:pt x="25346" y="27803"/>
                  <a:pt x="25535" y="27818"/>
                  <a:pt x="25723" y="27818"/>
                </a:cubicBezTo>
                <a:cubicBezTo>
                  <a:pt x="26412" y="27818"/>
                  <a:pt x="27069" y="27603"/>
                  <a:pt x="27682" y="27242"/>
                </a:cubicBezTo>
                <a:cubicBezTo>
                  <a:pt x="28363" y="26840"/>
                  <a:pt x="28948" y="26293"/>
                  <a:pt x="29620" y="25876"/>
                </a:cubicBezTo>
                <a:cubicBezTo>
                  <a:pt x="29925" y="25685"/>
                  <a:pt x="30245" y="25517"/>
                  <a:pt x="30573" y="25366"/>
                </a:cubicBezTo>
                <a:cubicBezTo>
                  <a:pt x="30590" y="25358"/>
                  <a:pt x="30608" y="25350"/>
                  <a:pt x="30625" y="25343"/>
                </a:cubicBezTo>
                <a:lnTo>
                  <a:pt x="30625" y="25343"/>
                </a:lnTo>
                <a:cubicBezTo>
                  <a:pt x="30647" y="25335"/>
                  <a:pt x="30679" y="25324"/>
                  <a:pt x="30697" y="25317"/>
                </a:cubicBezTo>
                <a:cubicBezTo>
                  <a:pt x="30773" y="25286"/>
                  <a:pt x="30850" y="25257"/>
                  <a:pt x="30928" y="25230"/>
                </a:cubicBezTo>
                <a:cubicBezTo>
                  <a:pt x="31110" y="25162"/>
                  <a:pt x="31299" y="25107"/>
                  <a:pt x="31484" y="25056"/>
                </a:cubicBezTo>
                <a:cubicBezTo>
                  <a:pt x="31641" y="25013"/>
                  <a:pt x="31799" y="24978"/>
                  <a:pt x="31956" y="24950"/>
                </a:cubicBezTo>
                <a:cubicBezTo>
                  <a:pt x="31993" y="24942"/>
                  <a:pt x="32037" y="24937"/>
                  <a:pt x="32075" y="24929"/>
                </a:cubicBezTo>
                <a:cubicBezTo>
                  <a:pt x="32079" y="24928"/>
                  <a:pt x="32082" y="24928"/>
                  <a:pt x="32086" y="24927"/>
                </a:cubicBezTo>
                <a:lnTo>
                  <a:pt x="32086" y="24927"/>
                </a:lnTo>
                <a:cubicBezTo>
                  <a:pt x="32166" y="24919"/>
                  <a:pt x="32245" y="24910"/>
                  <a:pt x="32325" y="24905"/>
                </a:cubicBezTo>
                <a:cubicBezTo>
                  <a:pt x="32424" y="24899"/>
                  <a:pt x="32522" y="24896"/>
                  <a:pt x="32621" y="24896"/>
                </a:cubicBezTo>
                <a:cubicBezTo>
                  <a:pt x="32695" y="24896"/>
                  <a:pt x="32770" y="24898"/>
                  <a:pt x="32843" y="24901"/>
                </a:cubicBezTo>
                <a:cubicBezTo>
                  <a:pt x="32851" y="24902"/>
                  <a:pt x="32865" y="24902"/>
                  <a:pt x="32883" y="24902"/>
                </a:cubicBezTo>
                <a:cubicBezTo>
                  <a:pt x="32894" y="24902"/>
                  <a:pt x="32906" y="24902"/>
                  <a:pt x="32919" y="24902"/>
                </a:cubicBezTo>
                <a:cubicBezTo>
                  <a:pt x="32936" y="24902"/>
                  <a:pt x="32955" y="24902"/>
                  <a:pt x="32972" y="24903"/>
                </a:cubicBezTo>
                <a:lnTo>
                  <a:pt x="32972" y="24903"/>
                </a:lnTo>
                <a:cubicBezTo>
                  <a:pt x="32968" y="24904"/>
                  <a:pt x="32979" y="24908"/>
                  <a:pt x="33018" y="24915"/>
                </a:cubicBezTo>
                <a:cubicBezTo>
                  <a:pt x="33073" y="24924"/>
                  <a:pt x="33125" y="24937"/>
                  <a:pt x="33181" y="24947"/>
                </a:cubicBezTo>
                <a:cubicBezTo>
                  <a:pt x="33323" y="24978"/>
                  <a:pt x="33469" y="25016"/>
                  <a:pt x="33605" y="25068"/>
                </a:cubicBezTo>
                <a:cubicBezTo>
                  <a:pt x="33622" y="25076"/>
                  <a:pt x="33697" y="25119"/>
                  <a:pt x="33701" y="25119"/>
                </a:cubicBezTo>
                <a:cubicBezTo>
                  <a:pt x="33703" y="25119"/>
                  <a:pt x="33698" y="25115"/>
                  <a:pt x="33685" y="25106"/>
                </a:cubicBezTo>
                <a:lnTo>
                  <a:pt x="33685" y="25106"/>
                </a:lnTo>
                <a:cubicBezTo>
                  <a:pt x="33686" y="25107"/>
                  <a:pt x="33687" y="25108"/>
                  <a:pt x="33688" y="25108"/>
                </a:cubicBezTo>
                <a:cubicBezTo>
                  <a:pt x="33770" y="25151"/>
                  <a:pt x="33852" y="25192"/>
                  <a:pt x="33930" y="25241"/>
                </a:cubicBezTo>
                <a:cubicBezTo>
                  <a:pt x="33988" y="25276"/>
                  <a:pt x="34042" y="25317"/>
                  <a:pt x="34099" y="25357"/>
                </a:cubicBezTo>
                <a:lnTo>
                  <a:pt x="34099" y="25357"/>
                </a:lnTo>
                <a:cubicBezTo>
                  <a:pt x="34102" y="25359"/>
                  <a:pt x="34104" y="25362"/>
                  <a:pt x="34107" y="25365"/>
                </a:cubicBezTo>
                <a:cubicBezTo>
                  <a:pt x="34136" y="25388"/>
                  <a:pt x="34168" y="25414"/>
                  <a:pt x="34195" y="25441"/>
                </a:cubicBezTo>
                <a:cubicBezTo>
                  <a:pt x="34250" y="25493"/>
                  <a:pt x="34309" y="25550"/>
                  <a:pt x="34364" y="25606"/>
                </a:cubicBezTo>
                <a:cubicBezTo>
                  <a:pt x="34391" y="25637"/>
                  <a:pt x="34419" y="25669"/>
                  <a:pt x="34446" y="25697"/>
                </a:cubicBezTo>
                <a:cubicBezTo>
                  <a:pt x="34455" y="25706"/>
                  <a:pt x="34461" y="25714"/>
                  <a:pt x="34467" y="25720"/>
                </a:cubicBezTo>
                <a:lnTo>
                  <a:pt x="34467" y="25720"/>
                </a:lnTo>
                <a:cubicBezTo>
                  <a:pt x="34468" y="25721"/>
                  <a:pt x="34469" y="25723"/>
                  <a:pt x="34470" y="25724"/>
                </a:cubicBezTo>
                <a:cubicBezTo>
                  <a:pt x="34567" y="25865"/>
                  <a:pt x="34659" y="26008"/>
                  <a:pt x="34736" y="26158"/>
                </a:cubicBezTo>
                <a:cubicBezTo>
                  <a:pt x="34743" y="26171"/>
                  <a:pt x="34775" y="26242"/>
                  <a:pt x="34796" y="26289"/>
                </a:cubicBezTo>
                <a:lnTo>
                  <a:pt x="34796" y="26289"/>
                </a:lnTo>
                <a:cubicBezTo>
                  <a:pt x="34809" y="26320"/>
                  <a:pt x="34827" y="26369"/>
                  <a:pt x="34828" y="26374"/>
                </a:cubicBezTo>
                <a:cubicBezTo>
                  <a:pt x="34847" y="26420"/>
                  <a:pt x="34865" y="26469"/>
                  <a:pt x="34879" y="26516"/>
                </a:cubicBezTo>
                <a:cubicBezTo>
                  <a:pt x="34993" y="26855"/>
                  <a:pt x="35071" y="27210"/>
                  <a:pt x="35129" y="27562"/>
                </a:cubicBezTo>
                <a:cubicBezTo>
                  <a:pt x="35256" y="28292"/>
                  <a:pt x="35318" y="29035"/>
                  <a:pt x="35486" y="29758"/>
                </a:cubicBezTo>
                <a:cubicBezTo>
                  <a:pt x="35658" y="30499"/>
                  <a:pt x="35948" y="31186"/>
                  <a:pt x="36420" y="31785"/>
                </a:cubicBezTo>
                <a:cubicBezTo>
                  <a:pt x="37310" y="32915"/>
                  <a:pt x="38792" y="33489"/>
                  <a:pt x="40261" y="33489"/>
                </a:cubicBezTo>
                <a:cubicBezTo>
                  <a:pt x="41317" y="33489"/>
                  <a:pt x="42366" y="33192"/>
                  <a:pt x="43185" y="32593"/>
                </a:cubicBezTo>
                <a:cubicBezTo>
                  <a:pt x="43703" y="32216"/>
                  <a:pt x="44143" y="31754"/>
                  <a:pt x="44450" y="31183"/>
                </a:cubicBezTo>
                <a:cubicBezTo>
                  <a:pt x="44653" y="30809"/>
                  <a:pt x="44555" y="30280"/>
                  <a:pt x="44157" y="30070"/>
                </a:cubicBezTo>
                <a:cubicBezTo>
                  <a:pt x="44029" y="30001"/>
                  <a:pt x="43884" y="29967"/>
                  <a:pt x="43740" y="29967"/>
                </a:cubicBezTo>
                <a:cubicBezTo>
                  <a:pt x="43460" y="29967"/>
                  <a:pt x="43185" y="30097"/>
                  <a:pt x="43042" y="30363"/>
                </a:cubicBezTo>
                <a:cubicBezTo>
                  <a:pt x="42979" y="30481"/>
                  <a:pt x="42910" y="30596"/>
                  <a:pt x="42833" y="30708"/>
                </a:cubicBezTo>
                <a:cubicBezTo>
                  <a:pt x="42818" y="30730"/>
                  <a:pt x="42799" y="30751"/>
                  <a:pt x="42783" y="30773"/>
                </a:cubicBezTo>
                <a:lnTo>
                  <a:pt x="42783" y="30773"/>
                </a:lnTo>
                <a:cubicBezTo>
                  <a:pt x="42740" y="30823"/>
                  <a:pt x="42697" y="30872"/>
                  <a:pt x="42651" y="30922"/>
                </a:cubicBezTo>
                <a:cubicBezTo>
                  <a:pt x="42567" y="31009"/>
                  <a:pt x="42476" y="31095"/>
                  <a:pt x="42381" y="31174"/>
                </a:cubicBezTo>
                <a:cubicBezTo>
                  <a:pt x="42376" y="31178"/>
                  <a:pt x="42372" y="31182"/>
                  <a:pt x="42368" y="31185"/>
                </a:cubicBezTo>
                <a:lnTo>
                  <a:pt x="42368" y="31185"/>
                </a:lnTo>
                <a:cubicBezTo>
                  <a:pt x="42367" y="31186"/>
                  <a:pt x="42365" y="31187"/>
                  <a:pt x="42364" y="31188"/>
                </a:cubicBezTo>
                <a:cubicBezTo>
                  <a:pt x="42301" y="31234"/>
                  <a:pt x="42237" y="31275"/>
                  <a:pt x="42175" y="31316"/>
                </a:cubicBezTo>
                <a:cubicBezTo>
                  <a:pt x="42063" y="31386"/>
                  <a:pt x="41952" y="31453"/>
                  <a:pt x="41833" y="31508"/>
                </a:cubicBezTo>
                <a:cubicBezTo>
                  <a:pt x="41774" y="31539"/>
                  <a:pt x="41703" y="31559"/>
                  <a:pt x="41648" y="31593"/>
                </a:cubicBezTo>
                <a:lnTo>
                  <a:pt x="41648" y="31593"/>
                </a:lnTo>
                <a:cubicBezTo>
                  <a:pt x="41626" y="31602"/>
                  <a:pt x="41603" y="31610"/>
                  <a:pt x="41580" y="31617"/>
                </a:cubicBezTo>
                <a:cubicBezTo>
                  <a:pt x="41328" y="31709"/>
                  <a:pt x="41068" y="31773"/>
                  <a:pt x="40807" y="31817"/>
                </a:cubicBezTo>
                <a:cubicBezTo>
                  <a:pt x="40788" y="31820"/>
                  <a:pt x="40773" y="31823"/>
                  <a:pt x="40762" y="31825"/>
                </a:cubicBezTo>
                <a:lnTo>
                  <a:pt x="40762" y="31825"/>
                </a:lnTo>
                <a:cubicBezTo>
                  <a:pt x="40701" y="31831"/>
                  <a:pt x="40637" y="31836"/>
                  <a:pt x="40575" y="31839"/>
                </a:cubicBezTo>
                <a:cubicBezTo>
                  <a:pt x="40471" y="31846"/>
                  <a:pt x="40366" y="31850"/>
                  <a:pt x="40262" y="31850"/>
                </a:cubicBezTo>
                <a:cubicBezTo>
                  <a:pt x="40224" y="31850"/>
                  <a:pt x="40187" y="31850"/>
                  <a:pt x="40149" y="31849"/>
                </a:cubicBezTo>
                <a:cubicBezTo>
                  <a:pt x="40017" y="31845"/>
                  <a:pt x="39887" y="31839"/>
                  <a:pt x="39757" y="31823"/>
                </a:cubicBezTo>
                <a:lnTo>
                  <a:pt x="39757" y="31823"/>
                </a:lnTo>
                <a:cubicBezTo>
                  <a:pt x="39752" y="31822"/>
                  <a:pt x="39743" y="31820"/>
                  <a:pt x="39729" y="31817"/>
                </a:cubicBezTo>
                <a:cubicBezTo>
                  <a:pt x="39652" y="31804"/>
                  <a:pt x="39573" y="31790"/>
                  <a:pt x="39497" y="31776"/>
                </a:cubicBezTo>
                <a:cubicBezTo>
                  <a:pt x="39367" y="31749"/>
                  <a:pt x="39235" y="31712"/>
                  <a:pt x="39109" y="31674"/>
                </a:cubicBezTo>
                <a:cubicBezTo>
                  <a:pt x="39040" y="31654"/>
                  <a:pt x="38975" y="31633"/>
                  <a:pt x="38907" y="31608"/>
                </a:cubicBezTo>
                <a:cubicBezTo>
                  <a:pt x="38894" y="31602"/>
                  <a:pt x="38851" y="31586"/>
                  <a:pt x="38814" y="31571"/>
                </a:cubicBezTo>
                <a:lnTo>
                  <a:pt x="38814" y="31571"/>
                </a:lnTo>
                <a:cubicBezTo>
                  <a:pt x="38777" y="31555"/>
                  <a:pt x="38691" y="31517"/>
                  <a:pt x="38670" y="31506"/>
                </a:cubicBezTo>
                <a:cubicBezTo>
                  <a:pt x="38614" y="31479"/>
                  <a:pt x="38557" y="31451"/>
                  <a:pt x="38507" y="31419"/>
                </a:cubicBezTo>
                <a:cubicBezTo>
                  <a:pt x="38383" y="31353"/>
                  <a:pt x="38264" y="31278"/>
                  <a:pt x="38153" y="31199"/>
                </a:cubicBezTo>
                <a:cubicBezTo>
                  <a:pt x="38128" y="31182"/>
                  <a:pt x="38112" y="31171"/>
                  <a:pt x="38103" y="31165"/>
                </a:cubicBezTo>
                <a:lnTo>
                  <a:pt x="38103" y="31165"/>
                </a:lnTo>
                <a:cubicBezTo>
                  <a:pt x="38061" y="31128"/>
                  <a:pt x="38017" y="31093"/>
                  <a:pt x="37976" y="31053"/>
                </a:cubicBezTo>
                <a:cubicBezTo>
                  <a:pt x="37874" y="30958"/>
                  <a:pt x="37775" y="30862"/>
                  <a:pt x="37684" y="30756"/>
                </a:cubicBezTo>
                <a:cubicBezTo>
                  <a:pt x="37666" y="30735"/>
                  <a:pt x="37649" y="30707"/>
                  <a:pt x="37630" y="30685"/>
                </a:cubicBezTo>
                <a:lnTo>
                  <a:pt x="37630" y="30685"/>
                </a:lnTo>
                <a:cubicBezTo>
                  <a:pt x="37601" y="30645"/>
                  <a:pt x="37573" y="30605"/>
                  <a:pt x="37548" y="30562"/>
                </a:cubicBezTo>
                <a:cubicBezTo>
                  <a:pt x="37471" y="30443"/>
                  <a:pt x="37401" y="30317"/>
                  <a:pt x="37342" y="30188"/>
                </a:cubicBezTo>
                <a:cubicBezTo>
                  <a:pt x="37328" y="30162"/>
                  <a:pt x="37315" y="30133"/>
                  <a:pt x="37303" y="30105"/>
                </a:cubicBezTo>
                <a:lnTo>
                  <a:pt x="37303" y="30105"/>
                </a:lnTo>
                <a:cubicBezTo>
                  <a:pt x="37301" y="30102"/>
                  <a:pt x="37300" y="30099"/>
                  <a:pt x="37299" y="30097"/>
                </a:cubicBezTo>
                <a:cubicBezTo>
                  <a:pt x="37268" y="30009"/>
                  <a:pt x="37236" y="29922"/>
                  <a:pt x="37204" y="29832"/>
                </a:cubicBezTo>
                <a:cubicBezTo>
                  <a:pt x="37149" y="29653"/>
                  <a:pt x="37100" y="29471"/>
                  <a:pt x="37059" y="29285"/>
                </a:cubicBezTo>
                <a:cubicBezTo>
                  <a:pt x="36978" y="28921"/>
                  <a:pt x="36918" y="28554"/>
                  <a:pt x="36867" y="28186"/>
                </a:cubicBezTo>
                <a:cubicBezTo>
                  <a:pt x="36766" y="27465"/>
                  <a:pt x="36680" y="26735"/>
                  <a:pt x="36447" y="26041"/>
                </a:cubicBezTo>
                <a:cubicBezTo>
                  <a:pt x="36167" y="25224"/>
                  <a:pt x="35707" y="24520"/>
                  <a:pt x="35014" y="23999"/>
                </a:cubicBezTo>
                <a:cubicBezTo>
                  <a:pt x="34315" y="23473"/>
                  <a:pt x="33466" y="23263"/>
                  <a:pt x="32605" y="23263"/>
                </a:cubicBezTo>
                <a:cubicBezTo>
                  <a:pt x="31956" y="23263"/>
                  <a:pt x="31302" y="23382"/>
                  <a:pt x="30700" y="23576"/>
                </a:cubicBezTo>
                <a:cubicBezTo>
                  <a:pt x="29970" y="23814"/>
                  <a:pt x="29258" y="24150"/>
                  <a:pt x="28618" y="24573"/>
                </a:cubicBezTo>
                <a:cubicBezTo>
                  <a:pt x="27951" y="25013"/>
                  <a:pt x="27359" y="25567"/>
                  <a:pt x="26646" y="25943"/>
                </a:cubicBezTo>
                <a:cubicBezTo>
                  <a:pt x="26580" y="25976"/>
                  <a:pt x="26512" y="26009"/>
                  <a:pt x="26446" y="26041"/>
                </a:cubicBezTo>
                <a:lnTo>
                  <a:pt x="26446" y="26041"/>
                </a:lnTo>
                <a:cubicBezTo>
                  <a:pt x="26433" y="26043"/>
                  <a:pt x="26298" y="26093"/>
                  <a:pt x="26263" y="26106"/>
                </a:cubicBezTo>
                <a:cubicBezTo>
                  <a:pt x="26171" y="26135"/>
                  <a:pt x="26084" y="26157"/>
                  <a:pt x="25993" y="26176"/>
                </a:cubicBezTo>
                <a:cubicBezTo>
                  <a:pt x="25993" y="26176"/>
                  <a:pt x="25993" y="26176"/>
                  <a:pt x="25992" y="26176"/>
                </a:cubicBezTo>
                <a:lnTo>
                  <a:pt x="25992" y="26176"/>
                </a:lnTo>
                <a:cubicBezTo>
                  <a:pt x="25965" y="26180"/>
                  <a:pt x="25921" y="26186"/>
                  <a:pt x="25906" y="26188"/>
                </a:cubicBezTo>
                <a:cubicBezTo>
                  <a:pt x="25859" y="26193"/>
                  <a:pt x="25812" y="26195"/>
                  <a:pt x="25764" y="26195"/>
                </a:cubicBezTo>
                <a:cubicBezTo>
                  <a:pt x="25727" y="26195"/>
                  <a:pt x="25689" y="26194"/>
                  <a:pt x="25651" y="26192"/>
                </a:cubicBezTo>
                <a:cubicBezTo>
                  <a:pt x="25614" y="26192"/>
                  <a:pt x="25576" y="26184"/>
                  <a:pt x="25540" y="26184"/>
                </a:cubicBezTo>
                <a:lnTo>
                  <a:pt x="25540" y="26184"/>
                </a:lnTo>
                <a:cubicBezTo>
                  <a:pt x="25474" y="26168"/>
                  <a:pt x="25407" y="26158"/>
                  <a:pt x="25342" y="26138"/>
                </a:cubicBezTo>
                <a:cubicBezTo>
                  <a:pt x="25306" y="26128"/>
                  <a:pt x="25273" y="26117"/>
                  <a:pt x="25236" y="26106"/>
                </a:cubicBezTo>
                <a:cubicBezTo>
                  <a:pt x="25214" y="26099"/>
                  <a:pt x="25189" y="26090"/>
                  <a:pt x="25165" y="26081"/>
                </a:cubicBezTo>
                <a:lnTo>
                  <a:pt x="25165" y="26081"/>
                </a:lnTo>
                <a:cubicBezTo>
                  <a:pt x="25115" y="26053"/>
                  <a:pt x="25053" y="26012"/>
                  <a:pt x="25041" y="26006"/>
                </a:cubicBezTo>
                <a:lnTo>
                  <a:pt x="25041" y="26006"/>
                </a:lnTo>
                <a:cubicBezTo>
                  <a:pt x="25042" y="26006"/>
                  <a:pt x="25042" y="26006"/>
                  <a:pt x="25042" y="26006"/>
                </a:cubicBezTo>
                <a:cubicBezTo>
                  <a:pt x="25043" y="26006"/>
                  <a:pt x="25023" y="25994"/>
                  <a:pt x="25001" y="25981"/>
                </a:cubicBezTo>
                <a:lnTo>
                  <a:pt x="25001" y="25981"/>
                </a:lnTo>
                <a:cubicBezTo>
                  <a:pt x="24999" y="25979"/>
                  <a:pt x="24997" y="25977"/>
                  <a:pt x="24995" y="25975"/>
                </a:cubicBezTo>
                <a:cubicBezTo>
                  <a:pt x="24972" y="25951"/>
                  <a:pt x="24943" y="25924"/>
                  <a:pt x="24918" y="25900"/>
                </a:cubicBezTo>
                <a:cubicBezTo>
                  <a:pt x="24905" y="25888"/>
                  <a:pt x="24838" y="25832"/>
                  <a:pt x="24839" y="25832"/>
                </a:cubicBezTo>
                <a:lnTo>
                  <a:pt x="24839" y="25832"/>
                </a:lnTo>
                <a:cubicBezTo>
                  <a:pt x="24840" y="25832"/>
                  <a:pt x="24851" y="25840"/>
                  <a:pt x="24880" y="25864"/>
                </a:cubicBezTo>
                <a:cubicBezTo>
                  <a:pt x="24901" y="25881"/>
                  <a:pt x="24911" y="25888"/>
                  <a:pt x="24913" y="25888"/>
                </a:cubicBezTo>
                <a:cubicBezTo>
                  <a:pt x="24919" y="25888"/>
                  <a:pt x="24865" y="25833"/>
                  <a:pt x="24829" y="25786"/>
                </a:cubicBezTo>
                <a:lnTo>
                  <a:pt x="24829" y="25786"/>
                </a:lnTo>
                <a:cubicBezTo>
                  <a:pt x="24826" y="25775"/>
                  <a:pt x="24820" y="25757"/>
                  <a:pt x="24812" y="25732"/>
                </a:cubicBezTo>
                <a:cubicBezTo>
                  <a:pt x="24798" y="25687"/>
                  <a:pt x="24790" y="25638"/>
                  <a:pt x="24776" y="25593"/>
                </a:cubicBezTo>
                <a:lnTo>
                  <a:pt x="24776" y="25593"/>
                </a:lnTo>
                <a:cubicBezTo>
                  <a:pt x="24780" y="25539"/>
                  <a:pt x="24775" y="25478"/>
                  <a:pt x="24775" y="25425"/>
                </a:cubicBezTo>
                <a:cubicBezTo>
                  <a:pt x="24775" y="25402"/>
                  <a:pt x="24784" y="25349"/>
                  <a:pt x="24784" y="25349"/>
                </a:cubicBezTo>
                <a:lnTo>
                  <a:pt x="24784" y="25349"/>
                </a:lnTo>
                <a:cubicBezTo>
                  <a:pt x="24783" y="25349"/>
                  <a:pt x="24779" y="25369"/>
                  <a:pt x="24767" y="25430"/>
                </a:cubicBezTo>
                <a:cubicBezTo>
                  <a:pt x="24775" y="25381"/>
                  <a:pt x="24785" y="25335"/>
                  <a:pt x="24796" y="25289"/>
                </a:cubicBezTo>
                <a:cubicBezTo>
                  <a:pt x="24823" y="25170"/>
                  <a:pt x="24862" y="25056"/>
                  <a:pt x="24904" y="24939"/>
                </a:cubicBezTo>
                <a:cubicBezTo>
                  <a:pt x="24908" y="24928"/>
                  <a:pt x="24918" y="24904"/>
                  <a:pt x="24926" y="24887"/>
                </a:cubicBezTo>
                <a:lnTo>
                  <a:pt x="24926" y="24887"/>
                </a:lnTo>
                <a:cubicBezTo>
                  <a:pt x="24941" y="24854"/>
                  <a:pt x="24956" y="24821"/>
                  <a:pt x="24972" y="24788"/>
                </a:cubicBezTo>
                <a:cubicBezTo>
                  <a:pt x="25018" y="24696"/>
                  <a:pt x="25062" y="24609"/>
                  <a:pt x="25113" y="24522"/>
                </a:cubicBezTo>
                <a:cubicBezTo>
                  <a:pt x="25225" y="24322"/>
                  <a:pt x="25344" y="24126"/>
                  <a:pt x="25463" y="23928"/>
                </a:cubicBezTo>
                <a:cubicBezTo>
                  <a:pt x="25704" y="23527"/>
                  <a:pt x="25952" y="23128"/>
                  <a:pt x="26201" y="22729"/>
                </a:cubicBezTo>
                <a:cubicBezTo>
                  <a:pt x="26686" y="21956"/>
                  <a:pt x="27182" y="21186"/>
                  <a:pt x="27666" y="20414"/>
                </a:cubicBezTo>
                <a:cubicBezTo>
                  <a:pt x="29589" y="17351"/>
                  <a:pt x="31422" y="14097"/>
                  <a:pt x="31948" y="10468"/>
                </a:cubicBezTo>
                <a:cubicBezTo>
                  <a:pt x="32213" y="8632"/>
                  <a:pt x="32181" y="6751"/>
                  <a:pt x="31636" y="4963"/>
                </a:cubicBezTo>
                <a:cubicBezTo>
                  <a:pt x="31134" y="3298"/>
                  <a:pt x="30182" y="1734"/>
                  <a:pt x="28633" y="863"/>
                </a:cubicBezTo>
                <a:cubicBezTo>
                  <a:pt x="27550" y="253"/>
                  <a:pt x="26363" y="1"/>
                  <a:pt x="25160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6" name="Google Shape;196;p9"/>
          <p:cNvSpPr/>
          <p:nvPr/>
        </p:nvSpPr>
        <p:spPr>
          <a:xfrm flipH="1">
            <a:off x="6440152" y="4290350"/>
            <a:ext cx="1287725" cy="1281275"/>
          </a:xfrm>
          <a:custGeom>
            <a:avLst/>
            <a:gdLst/>
            <a:ahLst/>
            <a:cxnLst/>
            <a:rect l="l" t="t" r="r" b="b"/>
            <a:pathLst>
              <a:path w="51509" h="51251" extrusionOk="0">
                <a:moveTo>
                  <a:pt x="30618" y="1"/>
                </a:moveTo>
                <a:cubicBezTo>
                  <a:pt x="21638" y="1"/>
                  <a:pt x="12833" y="8295"/>
                  <a:pt x="7566" y="15148"/>
                </a:cubicBezTo>
                <a:cubicBezTo>
                  <a:pt x="4875" y="18652"/>
                  <a:pt x="2635" y="22636"/>
                  <a:pt x="1878" y="26986"/>
                </a:cubicBezTo>
                <a:cubicBezTo>
                  <a:pt x="1" y="37731"/>
                  <a:pt x="8488" y="48852"/>
                  <a:pt x="19211" y="50878"/>
                </a:cubicBezTo>
                <a:cubicBezTo>
                  <a:pt x="20541" y="51130"/>
                  <a:pt x="21882" y="51251"/>
                  <a:pt x="23220" y="51251"/>
                </a:cubicBezTo>
                <a:cubicBezTo>
                  <a:pt x="32658" y="51251"/>
                  <a:pt x="41938" y="45232"/>
                  <a:pt x="46148" y="36657"/>
                </a:cubicBezTo>
                <a:cubicBezTo>
                  <a:pt x="51509" y="25741"/>
                  <a:pt x="49058" y="8086"/>
                  <a:pt x="37407" y="1748"/>
                </a:cubicBezTo>
                <a:cubicBezTo>
                  <a:pt x="35169" y="531"/>
                  <a:pt x="32888" y="1"/>
                  <a:pt x="30618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7" name="Google Shape;197;p9"/>
          <p:cNvSpPr/>
          <p:nvPr/>
        </p:nvSpPr>
        <p:spPr>
          <a:xfrm rot="-6278145" flipH="1">
            <a:off x="5917771" y="98985"/>
            <a:ext cx="3799324" cy="2748998"/>
          </a:xfrm>
          <a:custGeom>
            <a:avLst/>
            <a:gdLst/>
            <a:ahLst/>
            <a:cxnLst/>
            <a:rect l="l" t="t" r="r" b="b"/>
            <a:pathLst>
              <a:path w="62919" h="45525" extrusionOk="0">
                <a:moveTo>
                  <a:pt x="11111" y="1"/>
                </a:moveTo>
                <a:cubicBezTo>
                  <a:pt x="6545" y="1"/>
                  <a:pt x="2223" y="3516"/>
                  <a:pt x="1114" y="7945"/>
                </a:cubicBezTo>
                <a:cubicBezTo>
                  <a:pt x="1" y="12396"/>
                  <a:pt x="2219" y="16618"/>
                  <a:pt x="6150" y="18774"/>
                </a:cubicBezTo>
                <a:cubicBezTo>
                  <a:pt x="11888" y="21929"/>
                  <a:pt x="19053" y="18690"/>
                  <a:pt x="24545" y="22146"/>
                </a:cubicBezTo>
                <a:cubicBezTo>
                  <a:pt x="28319" y="24524"/>
                  <a:pt x="29786" y="29733"/>
                  <a:pt x="33840" y="31586"/>
                </a:cubicBezTo>
                <a:cubicBezTo>
                  <a:pt x="35880" y="32519"/>
                  <a:pt x="38318" y="32450"/>
                  <a:pt x="40222" y="33633"/>
                </a:cubicBezTo>
                <a:cubicBezTo>
                  <a:pt x="41673" y="34539"/>
                  <a:pt x="42613" y="36053"/>
                  <a:pt x="43568" y="37471"/>
                </a:cubicBezTo>
                <a:cubicBezTo>
                  <a:pt x="45814" y="40809"/>
                  <a:pt x="48659" y="44068"/>
                  <a:pt x="52523" y="45202"/>
                </a:cubicBezTo>
                <a:cubicBezTo>
                  <a:pt x="53265" y="45419"/>
                  <a:pt x="54047" y="45525"/>
                  <a:pt x="54832" y="45525"/>
                </a:cubicBezTo>
                <a:cubicBezTo>
                  <a:pt x="58139" y="45525"/>
                  <a:pt x="61507" y="43660"/>
                  <a:pt x="62180" y="40479"/>
                </a:cubicBezTo>
                <a:cubicBezTo>
                  <a:pt x="62918" y="36996"/>
                  <a:pt x="60383" y="33788"/>
                  <a:pt x="58685" y="30655"/>
                </a:cubicBezTo>
                <a:cubicBezTo>
                  <a:pt x="55232" y="24298"/>
                  <a:pt x="60459" y="17727"/>
                  <a:pt x="58273" y="11286"/>
                </a:cubicBezTo>
                <a:cubicBezTo>
                  <a:pt x="56431" y="5860"/>
                  <a:pt x="50741" y="2628"/>
                  <a:pt x="45247" y="2194"/>
                </a:cubicBezTo>
                <a:cubicBezTo>
                  <a:pt x="44945" y="2170"/>
                  <a:pt x="44645" y="2159"/>
                  <a:pt x="44347" y="2159"/>
                </a:cubicBezTo>
                <a:cubicBezTo>
                  <a:pt x="38516" y="2159"/>
                  <a:pt x="33598" y="6504"/>
                  <a:pt x="27841" y="6504"/>
                </a:cubicBezTo>
                <a:cubicBezTo>
                  <a:pt x="27334" y="6504"/>
                  <a:pt x="26821" y="6470"/>
                  <a:pt x="26301" y="6397"/>
                </a:cubicBezTo>
                <a:cubicBezTo>
                  <a:pt x="21078" y="5662"/>
                  <a:pt x="17501" y="791"/>
                  <a:pt x="12299" y="81"/>
                </a:cubicBezTo>
                <a:cubicBezTo>
                  <a:pt x="11902" y="27"/>
                  <a:pt x="11506" y="1"/>
                  <a:pt x="11111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8" name="Google Shape;198;p9"/>
          <p:cNvSpPr/>
          <p:nvPr/>
        </p:nvSpPr>
        <p:spPr>
          <a:xfrm>
            <a:off x="362625" y="351500"/>
            <a:ext cx="8418600" cy="4440600"/>
          </a:xfrm>
          <a:prstGeom prst="roundRect">
            <a:avLst>
              <a:gd name="adj" fmla="val 7333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9" name="Google Shape;199;p9"/>
          <p:cNvSpPr/>
          <p:nvPr/>
        </p:nvSpPr>
        <p:spPr>
          <a:xfrm flipH="1">
            <a:off x="2425977" y="4712275"/>
            <a:ext cx="1436475" cy="564025"/>
          </a:xfrm>
          <a:custGeom>
            <a:avLst/>
            <a:gdLst/>
            <a:ahLst/>
            <a:cxnLst/>
            <a:rect l="l" t="t" r="r" b="b"/>
            <a:pathLst>
              <a:path w="57459" h="22561" extrusionOk="0">
                <a:moveTo>
                  <a:pt x="31103" y="1"/>
                </a:moveTo>
                <a:cubicBezTo>
                  <a:pt x="30184" y="1"/>
                  <a:pt x="29258" y="186"/>
                  <a:pt x="28413" y="546"/>
                </a:cubicBezTo>
                <a:cubicBezTo>
                  <a:pt x="25746" y="1682"/>
                  <a:pt x="23721" y="4133"/>
                  <a:pt x="21894" y="6583"/>
                </a:cubicBezTo>
                <a:cubicBezTo>
                  <a:pt x="19976" y="9156"/>
                  <a:pt x="17785" y="12049"/>
                  <a:pt x="14794" y="12239"/>
                </a:cubicBezTo>
                <a:cubicBezTo>
                  <a:pt x="14684" y="12246"/>
                  <a:pt x="14574" y="12249"/>
                  <a:pt x="14464" y="12249"/>
                </a:cubicBezTo>
                <a:cubicBezTo>
                  <a:pt x="13577" y="12249"/>
                  <a:pt x="12698" y="12037"/>
                  <a:pt x="11810" y="11944"/>
                </a:cubicBezTo>
                <a:cubicBezTo>
                  <a:pt x="11514" y="11913"/>
                  <a:pt x="11219" y="11898"/>
                  <a:pt x="10924" y="11898"/>
                </a:cubicBezTo>
                <a:cubicBezTo>
                  <a:pt x="5660" y="11898"/>
                  <a:pt x="638" y="16695"/>
                  <a:pt x="0" y="22561"/>
                </a:cubicBezTo>
                <a:lnTo>
                  <a:pt x="56254" y="22029"/>
                </a:lnTo>
                <a:cubicBezTo>
                  <a:pt x="57458" y="17428"/>
                  <a:pt x="53690" y="12258"/>
                  <a:pt x="49485" y="12258"/>
                </a:cubicBezTo>
                <a:cubicBezTo>
                  <a:pt x="49191" y="12258"/>
                  <a:pt x="48896" y="12283"/>
                  <a:pt x="48600" y="12335"/>
                </a:cubicBezTo>
                <a:cubicBezTo>
                  <a:pt x="46214" y="12756"/>
                  <a:pt x="43759" y="14536"/>
                  <a:pt x="41528" y="14536"/>
                </a:cubicBezTo>
                <a:cubicBezTo>
                  <a:pt x="40838" y="14536"/>
                  <a:pt x="40169" y="14366"/>
                  <a:pt x="39531" y="13932"/>
                </a:cubicBezTo>
                <a:cubicBezTo>
                  <a:pt x="36407" y="11811"/>
                  <a:pt x="38038" y="6154"/>
                  <a:pt x="36087" y="2707"/>
                </a:cubicBezTo>
                <a:cubicBezTo>
                  <a:pt x="35043" y="866"/>
                  <a:pt x="33089" y="1"/>
                  <a:pt x="3110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0" name="Google Shape;200;p9"/>
          <p:cNvSpPr/>
          <p:nvPr/>
        </p:nvSpPr>
        <p:spPr>
          <a:xfrm rot="6542298" flipH="1">
            <a:off x="8625542" y="4325454"/>
            <a:ext cx="835524" cy="638100"/>
          </a:xfrm>
          <a:custGeom>
            <a:avLst/>
            <a:gdLst/>
            <a:ahLst/>
            <a:cxnLst/>
            <a:rect l="l" t="t" r="r" b="b"/>
            <a:pathLst>
              <a:path w="33421" h="25524" extrusionOk="0">
                <a:moveTo>
                  <a:pt x="25269" y="10097"/>
                </a:moveTo>
                <a:lnTo>
                  <a:pt x="25269" y="10097"/>
                </a:lnTo>
                <a:cubicBezTo>
                  <a:pt x="25269" y="10097"/>
                  <a:pt x="25269" y="10097"/>
                  <a:pt x="25269" y="10097"/>
                </a:cubicBezTo>
                <a:cubicBezTo>
                  <a:pt x="25268" y="10097"/>
                  <a:pt x="25268" y="10097"/>
                  <a:pt x="25268" y="10097"/>
                </a:cubicBezTo>
                <a:lnTo>
                  <a:pt x="25268" y="10097"/>
                </a:lnTo>
                <a:cubicBezTo>
                  <a:pt x="25268" y="10097"/>
                  <a:pt x="25269" y="10097"/>
                  <a:pt x="25269" y="10097"/>
                </a:cubicBezTo>
                <a:close/>
                <a:moveTo>
                  <a:pt x="3277" y="23076"/>
                </a:moveTo>
                <a:lnTo>
                  <a:pt x="3277" y="23076"/>
                </a:lnTo>
                <a:cubicBezTo>
                  <a:pt x="3277" y="23076"/>
                  <a:pt x="3290" y="23086"/>
                  <a:pt x="3324" y="23111"/>
                </a:cubicBezTo>
                <a:cubicBezTo>
                  <a:pt x="3332" y="23117"/>
                  <a:pt x="3338" y="23122"/>
                  <a:pt x="3344" y="23127"/>
                </a:cubicBezTo>
                <a:lnTo>
                  <a:pt x="3344" y="23127"/>
                </a:lnTo>
                <a:cubicBezTo>
                  <a:pt x="3317" y="23108"/>
                  <a:pt x="3276" y="23076"/>
                  <a:pt x="3277" y="23076"/>
                </a:cubicBezTo>
                <a:close/>
                <a:moveTo>
                  <a:pt x="3350" y="23131"/>
                </a:moveTo>
                <a:cubicBezTo>
                  <a:pt x="3362" y="23141"/>
                  <a:pt x="3367" y="23146"/>
                  <a:pt x="3367" y="23146"/>
                </a:cubicBezTo>
                <a:cubicBezTo>
                  <a:pt x="3367" y="23146"/>
                  <a:pt x="3360" y="23140"/>
                  <a:pt x="3350" y="23131"/>
                </a:cubicBezTo>
                <a:close/>
                <a:moveTo>
                  <a:pt x="32524" y="0"/>
                </a:moveTo>
                <a:cubicBezTo>
                  <a:pt x="32242" y="0"/>
                  <a:pt x="31958" y="125"/>
                  <a:pt x="31830" y="394"/>
                </a:cubicBezTo>
                <a:cubicBezTo>
                  <a:pt x="31033" y="2088"/>
                  <a:pt x="30211" y="3776"/>
                  <a:pt x="29238" y="5379"/>
                </a:cubicBezTo>
                <a:cubicBezTo>
                  <a:pt x="28993" y="5785"/>
                  <a:pt x="28738" y="6183"/>
                  <a:pt x="28472" y="6571"/>
                </a:cubicBezTo>
                <a:cubicBezTo>
                  <a:pt x="28345" y="6758"/>
                  <a:pt x="28214" y="6941"/>
                  <a:pt x="28080" y="7124"/>
                </a:cubicBezTo>
                <a:cubicBezTo>
                  <a:pt x="28012" y="7214"/>
                  <a:pt x="27947" y="7306"/>
                  <a:pt x="27881" y="7396"/>
                </a:cubicBezTo>
                <a:cubicBezTo>
                  <a:pt x="27849" y="7439"/>
                  <a:pt x="27817" y="7480"/>
                  <a:pt x="27786" y="7520"/>
                </a:cubicBezTo>
                <a:cubicBezTo>
                  <a:pt x="27783" y="7523"/>
                  <a:pt x="27779" y="7527"/>
                  <a:pt x="27776" y="7532"/>
                </a:cubicBezTo>
                <a:lnTo>
                  <a:pt x="27776" y="7532"/>
                </a:lnTo>
                <a:cubicBezTo>
                  <a:pt x="27789" y="7514"/>
                  <a:pt x="27803" y="7496"/>
                  <a:pt x="27817" y="7478"/>
                </a:cubicBezTo>
                <a:lnTo>
                  <a:pt x="27817" y="7478"/>
                </a:lnTo>
                <a:cubicBezTo>
                  <a:pt x="27759" y="7549"/>
                  <a:pt x="27741" y="7571"/>
                  <a:pt x="27741" y="7571"/>
                </a:cubicBezTo>
                <a:cubicBezTo>
                  <a:pt x="27742" y="7571"/>
                  <a:pt x="27761" y="7550"/>
                  <a:pt x="27776" y="7532"/>
                </a:cubicBezTo>
                <a:lnTo>
                  <a:pt x="27776" y="7532"/>
                </a:lnTo>
                <a:cubicBezTo>
                  <a:pt x="27769" y="7541"/>
                  <a:pt x="27761" y="7550"/>
                  <a:pt x="27754" y="7559"/>
                </a:cubicBezTo>
                <a:cubicBezTo>
                  <a:pt x="27197" y="8270"/>
                  <a:pt x="26590" y="8941"/>
                  <a:pt x="25918" y="9546"/>
                </a:cubicBezTo>
                <a:cubicBezTo>
                  <a:pt x="25750" y="9699"/>
                  <a:pt x="25576" y="9847"/>
                  <a:pt x="25402" y="9989"/>
                </a:cubicBezTo>
                <a:cubicBezTo>
                  <a:pt x="25364" y="10021"/>
                  <a:pt x="25324" y="10053"/>
                  <a:pt x="25283" y="10084"/>
                </a:cubicBezTo>
                <a:cubicBezTo>
                  <a:pt x="25267" y="10096"/>
                  <a:pt x="25252" y="10107"/>
                  <a:pt x="25237" y="10119"/>
                </a:cubicBezTo>
                <a:lnTo>
                  <a:pt x="25237" y="10119"/>
                </a:lnTo>
                <a:cubicBezTo>
                  <a:pt x="25152" y="10181"/>
                  <a:pt x="25070" y="10246"/>
                  <a:pt x="24985" y="10308"/>
                </a:cubicBezTo>
                <a:cubicBezTo>
                  <a:pt x="24621" y="10569"/>
                  <a:pt x="24245" y="10808"/>
                  <a:pt x="23852" y="11024"/>
                </a:cubicBezTo>
                <a:cubicBezTo>
                  <a:pt x="23650" y="11138"/>
                  <a:pt x="23447" y="11242"/>
                  <a:pt x="23241" y="11339"/>
                </a:cubicBezTo>
                <a:cubicBezTo>
                  <a:pt x="23146" y="11385"/>
                  <a:pt x="23054" y="11426"/>
                  <a:pt x="22962" y="11467"/>
                </a:cubicBezTo>
                <a:cubicBezTo>
                  <a:pt x="22942" y="11476"/>
                  <a:pt x="22906" y="11486"/>
                  <a:pt x="22882" y="11500"/>
                </a:cubicBezTo>
                <a:lnTo>
                  <a:pt x="22882" y="11500"/>
                </a:lnTo>
                <a:cubicBezTo>
                  <a:pt x="22831" y="11520"/>
                  <a:pt x="22781" y="11540"/>
                  <a:pt x="22729" y="11559"/>
                </a:cubicBezTo>
                <a:cubicBezTo>
                  <a:pt x="22199" y="11765"/>
                  <a:pt x="21652" y="11933"/>
                  <a:pt x="21110" y="12101"/>
                </a:cubicBezTo>
                <a:cubicBezTo>
                  <a:pt x="20025" y="12438"/>
                  <a:pt x="18942" y="12796"/>
                  <a:pt x="17974" y="13398"/>
                </a:cubicBezTo>
                <a:cubicBezTo>
                  <a:pt x="17079" y="13954"/>
                  <a:pt x="16280" y="14658"/>
                  <a:pt x="15567" y="15431"/>
                </a:cubicBezTo>
                <a:cubicBezTo>
                  <a:pt x="14851" y="16210"/>
                  <a:pt x="14207" y="17056"/>
                  <a:pt x="13581" y="17910"/>
                </a:cubicBezTo>
                <a:cubicBezTo>
                  <a:pt x="13280" y="18322"/>
                  <a:pt x="12984" y="18735"/>
                  <a:pt x="12683" y="19147"/>
                </a:cubicBezTo>
                <a:cubicBezTo>
                  <a:pt x="12535" y="19347"/>
                  <a:pt x="12390" y="19543"/>
                  <a:pt x="12241" y="19736"/>
                </a:cubicBezTo>
                <a:cubicBezTo>
                  <a:pt x="12203" y="19788"/>
                  <a:pt x="12165" y="19843"/>
                  <a:pt x="12122" y="19890"/>
                </a:cubicBezTo>
                <a:lnTo>
                  <a:pt x="12122" y="19890"/>
                </a:lnTo>
                <a:cubicBezTo>
                  <a:pt x="12134" y="19874"/>
                  <a:pt x="12147" y="19857"/>
                  <a:pt x="12160" y="19843"/>
                </a:cubicBezTo>
                <a:cubicBezTo>
                  <a:pt x="12172" y="19826"/>
                  <a:pt x="12177" y="19820"/>
                  <a:pt x="12177" y="19820"/>
                </a:cubicBezTo>
                <a:lnTo>
                  <a:pt x="12177" y="19820"/>
                </a:lnTo>
                <a:cubicBezTo>
                  <a:pt x="12177" y="19820"/>
                  <a:pt x="12119" y="19893"/>
                  <a:pt x="12119" y="19893"/>
                </a:cubicBezTo>
                <a:cubicBezTo>
                  <a:pt x="12120" y="19892"/>
                  <a:pt x="12121" y="19891"/>
                  <a:pt x="12122" y="19890"/>
                </a:cubicBezTo>
                <a:lnTo>
                  <a:pt x="12122" y="19890"/>
                </a:lnTo>
                <a:cubicBezTo>
                  <a:pt x="12117" y="19896"/>
                  <a:pt x="12112" y="19903"/>
                  <a:pt x="12108" y="19909"/>
                </a:cubicBezTo>
                <a:cubicBezTo>
                  <a:pt x="12027" y="20014"/>
                  <a:pt x="11944" y="20120"/>
                  <a:pt x="11860" y="20220"/>
                </a:cubicBezTo>
                <a:cubicBezTo>
                  <a:pt x="11232" y="21004"/>
                  <a:pt x="10552" y="21753"/>
                  <a:pt x="9779" y="22393"/>
                </a:cubicBezTo>
                <a:cubicBezTo>
                  <a:pt x="9738" y="22428"/>
                  <a:pt x="9692" y="22461"/>
                  <a:pt x="9651" y="22498"/>
                </a:cubicBezTo>
                <a:cubicBezTo>
                  <a:pt x="9643" y="22503"/>
                  <a:pt x="9626" y="22517"/>
                  <a:pt x="9607" y="22531"/>
                </a:cubicBezTo>
                <a:lnTo>
                  <a:pt x="9607" y="22531"/>
                </a:lnTo>
                <a:cubicBezTo>
                  <a:pt x="9595" y="22540"/>
                  <a:pt x="9580" y="22551"/>
                  <a:pt x="9573" y="22556"/>
                </a:cubicBezTo>
                <a:cubicBezTo>
                  <a:pt x="9541" y="22578"/>
                  <a:pt x="9514" y="22602"/>
                  <a:pt x="9486" y="22624"/>
                </a:cubicBezTo>
                <a:cubicBezTo>
                  <a:pt x="9435" y="22661"/>
                  <a:pt x="9381" y="22700"/>
                  <a:pt x="9331" y="22737"/>
                </a:cubicBezTo>
                <a:cubicBezTo>
                  <a:pt x="9128" y="22879"/>
                  <a:pt x="8914" y="23016"/>
                  <a:pt x="8700" y="23142"/>
                </a:cubicBezTo>
                <a:cubicBezTo>
                  <a:pt x="8491" y="23266"/>
                  <a:pt x="8277" y="23377"/>
                  <a:pt x="8057" y="23480"/>
                </a:cubicBezTo>
                <a:cubicBezTo>
                  <a:pt x="8049" y="23483"/>
                  <a:pt x="8024" y="23494"/>
                  <a:pt x="7998" y="23505"/>
                </a:cubicBezTo>
                <a:lnTo>
                  <a:pt x="7998" y="23505"/>
                </a:lnTo>
                <a:cubicBezTo>
                  <a:pt x="7973" y="23515"/>
                  <a:pt x="7941" y="23528"/>
                  <a:pt x="7930" y="23532"/>
                </a:cubicBezTo>
                <a:cubicBezTo>
                  <a:pt x="7834" y="23570"/>
                  <a:pt x="7731" y="23606"/>
                  <a:pt x="7629" y="23641"/>
                </a:cubicBezTo>
                <a:cubicBezTo>
                  <a:pt x="7433" y="23705"/>
                  <a:pt x="7233" y="23760"/>
                  <a:pt x="7030" y="23803"/>
                </a:cubicBezTo>
                <a:cubicBezTo>
                  <a:pt x="6934" y="23823"/>
                  <a:pt x="6836" y="23839"/>
                  <a:pt x="6737" y="23858"/>
                </a:cubicBezTo>
                <a:cubicBezTo>
                  <a:pt x="6721" y="23861"/>
                  <a:pt x="6676" y="23868"/>
                  <a:pt x="6649" y="23871"/>
                </a:cubicBezTo>
                <a:lnTo>
                  <a:pt x="6649" y="23871"/>
                </a:lnTo>
                <a:cubicBezTo>
                  <a:pt x="6634" y="23873"/>
                  <a:pt x="6621" y="23875"/>
                  <a:pt x="6614" y="23876"/>
                </a:cubicBezTo>
                <a:cubicBezTo>
                  <a:pt x="6396" y="23900"/>
                  <a:pt x="6176" y="23913"/>
                  <a:pt x="5956" y="23913"/>
                </a:cubicBezTo>
                <a:cubicBezTo>
                  <a:pt x="5762" y="23913"/>
                  <a:pt x="5568" y="23903"/>
                  <a:pt x="5375" y="23884"/>
                </a:cubicBezTo>
                <a:cubicBezTo>
                  <a:pt x="5342" y="23880"/>
                  <a:pt x="5308" y="23876"/>
                  <a:pt x="5274" y="23872"/>
                </a:cubicBezTo>
                <a:lnTo>
                  <a:pt x="5274" y="23872"/>
                </a:lnTo>
                <a:cubicBezTo>
                  <a:pt x="5168" y="23855"/>
                  <a:pt x="5064" y="23838"/>
                  <a:pt x="4963" y="23817"/>
                </a:cubicBezTo>
                <a:cubicBezTo>
                  <a:pt x="4768" y="23776"/>
                  <a:pt x="4572" y="23722"/>
                  <a:pt x="4380" y="23662"/>
                </a:cubicBezTo>
                <a:cubicBezTo>
                  <a:pt x="4293" y="23632"/>
                  <a:pt x="4208" y="23598"/>
                  <a:pt x="4125" y="23570"/>
                </a:cubicBezTo>
                <a:lnTo>
                  <a:pt x="4125" y="23570"/>
                </a:lnTo>
                <a:cubicBezTo>
                  <a:pt x="4078" y="23549"/>
                  <a:pt x="4030" y="23526"/>
                  <a:pt x="3981" y="23505"/>
                </a:cubicBezTo>
                <a:cubicBezTo>
                  <a:pt x="3810" y="23423"/>
                  <a:pt x="3645" y="23331"/>
                  <a:pt x="3488" y="23226"/>
                </a:cubicBezTo>
                <a:cubicBezTo>
                  <a:pt x="3447" y="23198"/>
                  <a:pt x="3406" y="23171"/>
                  <a:pt x="3362" y="23139"/>
                </a:cubicBezTo>
                <a:cubicBezTo>
                  <a:pt x="3358" y="23137"/>
                  <a:pt x="3352" y="23132"/>
                  <a:pt x="3345" y="23127"/>
                </a:cubicBezTo>
                <a:lnTo>
                  <a:pt x="3345" y="23127"/>
                </a:lnTo>
                <a:cubicBezTo>
                  <a:pt x="3320" y="23107"/>
                  <a:pt x="3282" y="23076"/>
                  <a:pt x="3273" y="23066"/>
                </a:cubicBezTo>
                <a:cubicBezTo>
                  <a:pt x="3235" y="23033"/>
                  <a:pt x="3195" y="22998"/>
                  <a:pt x="3160" y="22965"/>
                </a:cubicBezTo>
                <a:cubicBezTo>
                  <a:pt x="3023" y="22837"/>
                  <a:pt x="2909" y="22685"/>
                  <a:pt x="2776" y="22553"/>
                </a:cubicBezTo>
                <a:lnTo>
                  <a:pt x="2776" y="22553"/>
                </a:lnTo>
                <a:cubicBezTo>
                  <a:pt x="2754" y="22521"/>
                  <a:pt x="2732" y="22487"/>
                  <a:pt x="2710" y="22455"/>
                </a:cubicBezTo>
                <a:cubicBezTo>
                  <a:pt x="2655" y="22368"/>
                  <a:pt x="2598" y="22281"/>
                  <a:pt x="2550" y="22190"/>
                </a:cubicBezTo>
                <a:cubicBezTo>
                  <a:pt x="2522" y="22138"/>
                  <a:pt x="2495" y="22086"/>
                  <a:pt x="2468" y="22030"/>
                </a:cubicBezTo>
                <a:cubicBezTo>
                  <a:pt x="2462" y="22017"/>
                  <a:pt x="2442" y="21973"/>
                  <a:pt x="2427" y="21941"/>
                </a:cubicBezTo>
                <a:lnTo>
                  <a:pt x="2427" y="21941"/>
                </a:lnTo>
                <a:cubicBezTo>
                  <a:pt x="2414" y="21907"/>
                  <a:pt x="2394" y="21858"/>
                  <a:pt x="2387" y="21843"/>
                </a:cubicBezTo>
                <a:cubicBezTo>
                  <a:pt x="2360" y="21770"/>
                  <a:pt x="2337" y="21698"/>
                  <a:pt x="2314" y="21620"/>
                </a:cubicBezTo>
                <a:cubicBezTo>
                  <a:pt x="2278" y="21496"/>
                  <a:pt x="2246" y="21374"/>
                  <a:pt x="2223" y="21249"/>
                </a:cubicBezTo>
                <a:cubicBezTo>
                  <a:pt x="2213" y="21194"/>
                  <a:pt x="2202" y="21135"/>
                  <a:pt x="2191" y="21075"/>
                </a:cubicBezTo>
                <a:cubicBezTo>
                  <a:pt x="2189" y="21058"/>
                  <a:pt x="2186" y="21039"/>
                  <a:pt x="2183" y="21020"/>
                </a:cubicBezTo>
                <a:lnTo>
                  <a:pt x="2183" y="21020"/>
                </a:lnTo>
                <a:cubicBezTo>
                  <a:pt x="2183" y="21013"/>
                  <a:pt x="2182" y="21006"/>
                  <a:pt x="2181" y="20997"/>
                </a:cubicBezTo>
                <a:cubicBezTo>
                  <a:pt x="2158" y="20739"/>
                  <a:pt x="2143" y="20483"/>
                  <a:pt x="2147" y="20226"/>
                </a:cubicBezTo>
                <a:cubicBezTo>
                  <a:pt x="2150" y="19952"/>
                  <a:pt x="2167" y="19679"/>
                  <a:pt x="2197" y="19410"/>
                </a:cubicBezTo>
                <a:cubicBezTo>
                  <a:pt x="2205" y="19350"/>
                  <a:pt x="2211" y="19287"/>
                  <a:pt x="2219" y="19228"/>
                </a:cubicBezTo>
                <a:cubicBezTo>
                  <a:pt x="2220" y="19221"/>
                  <a:pt x="2221" y="19214"/>
                  <a:pt x="2223" y="19207"/>
                </a:cubicBezTo>
                <a:lnTo>
                  <a:pt x="2223" y="19207"/>
                </a:lnTo>
                <a:cubicBezTo>
                  <a:pt x="2222" y="19225"/>
                  <a:pt x="2225" y="19238"/>
                  <a:pt x="2227" y="19238"/>
                </a:cubicBezTo>
                <a:cubicBezTo>
                  <a:pt x="2229" y="19238"/>
                  <a:pt x="2232" y="19218"/>
                  <a:pt x="2230" y="19159"/>
                </a:cubicBezTo>
                <a:lnTo>
                  <a:pt x="2230" y="19159"/>
                </a:lnTo>
                <a:cubicBezTo>
                  <a:pt x="2229" y="19175"/>
                  <a:pt x="2225" y="19191"/>
                  <a:pt x="2223" y="19207"/>
                </a:cubicBezTo>
                <a:lnTo>
                  <a:pt x="2223" y="19207"/>
                </a:lnTo>
                <a:cubicBezTo>
                  <a:pt x="2223" y="19197"/>
                  <a:pt x="2223" y="19184"/>
                  <a:pt x="2226" y="19172"/>
                </a:cubicBezTo>
                <a:cubicBezTo>
                  <a:pt x="2227" y="19164"/>
                  <a:pt x="2228" y="19156"/>
                  <a:pt x="2229" y="19147"/>
                </a:cubicBezTo>
                <a:lnTo>
                  <a:pt x="2229" y="19147"/>
                </a:lnTo>
                <a:cubicBezTo>
                  <a:pt x="2230" y="19151"/>
                  <a:pt x="2230" y="19155"/>
                  <a:pt x="2230" y="19159"/>
                </a:cubicBezTo>
                <a:lnTo>
                  <a:pt x="2230" y="19159"/>
                </a:lnTo>
                <a:cubicBezTo>
                  <a:pt x="2230" y="19154"/>
                  <a:pt x="2230" y="19149"/>
                  <a:pt x="2230" y="19144"/>
                </a:cubicBezTo>
                <a:lnTo>
                  <a:pt x="2230" y="19144"/>
                </a:lnTo>
                <a:cubicBezTo>
                  <a:pt x="2249" y="19013"/>
                  <a:pt x="2269" y="18884"/>
                  <a:pt x="2292" y="18753"/>
                </a:cubicBezTo>
                <a:cubicBezTo>
                  <a:pt x="2685" y="16479"/>
                  <a:pt x="3273" y="14228"/>
                  <a:pt x="3937" y="12015"/>
                </a:cubicBezTo>
                <a:cubicBezTo>
                  <a:pt x="4272" y="10903"/>
                  <a:pt x="4635" y="9802"/>
                  <a:pt x="5026" y="8711"/>
                </a:cubicBezTo>
                <a:cubicBezTo>
                  <a:pt x="5228" y="8155"/>
                  <a:pt x="5437" y="7602"/>
                  <a:pt x="5649" y="7049"/>
                </a:cubicBezTo>
                <a:cubicBezTo>
                  <a:pt x="5754" y="6785"/>
                  <a:pt x="5858" y="6522"/>
                  <a:pt x="5964" y="6255"/>
                </a:cubicBezTo>
                <a:cubicBezTo>
                  <a:pt x="6015" y="6122"/>
                  <a:pt x="6072" y="5994"/>
                  <a:pt x="6124" y="5859"/>
                </a:cubicBezTo>
                <a:cubicBezTo>
                  <a:pt x="6148" y="5801"/>
                  <a:pt x="6173" y="5737"/>
                  <a:pt x="6202" y="5677"/>
                </a:cubicBezTo>
                <a:cubicBezTo>
                  <a:pt x="6219" y="5636"/>
                  <a:pt x="6237" y="5596"/>
                  <a:pt x="6251" y="5555"/>
                </a:cubicBezTo>
                <a:cubicBezTo>
                  <a:pt x="6266" y="5520"/>
                  <a:pt x="6272" y="5505"/>
                  <a:pt x="6272" y="5505"/>
                </a:cubicBezTo>
                <a:lnTo>
                  <a:pt x="6272" y="5505"/>
                </a:lnTo>
                <a:cubicBezTo>
                  <a:pt x="6272" y="5505"/>
                  <a:pt x="6260" y="5532"/>
                  <a:pt x="6243" y="5568"/>
                </a:cubicBezTo>
                <a:cubicBezTo>
                  <a:pt x="6463" y="5044"/>
                  <a:pt x="6695" y="4522"/>
                  <a:pt x="6927" y="4006"/>
                </a:cubicBezTo>
                <a:cubicBezTo>
                  <a:pt x="7102" y="3618"/>
                  <a:pt x="7051" y="3111"/>
                  <a:pt x="6634" y="2891"/>
                </a:cubicBezTo>
                <a:cubicBezTo>
                  <a:pt x="6504" y="2818"/>
                  <a:pt x="6348" y="2780"/>
                  <a:pt x="6192" y="2780"/>
                </a:cubicBezTo>
                <a:cubicBezTo>
                  <a:pt x="5911" y="2780"/>
                  <a:pt x="5632" y="2903"/>
                  <a:pt x="5510" y="3171"/>
                </a:cubicBezTo>
                <a:cubicBezTo>
                  <a:pt x="4507" y="5389"/>
                  <a:pt x="3615" y="7657"/>
                  <a:pt x="2853" y="9969"/>
                </a:cubicBezTo>
                <a:cubicBezTo>
                  <a:pt x="2109" y="12234"/>
                  <a:pt x="1483" y="14539"/>
                  <a:pt x="990" y="16875"/>
                </a:cubicBezTo>
                <a:cubicBezTo>
                  <a:pt x="534" y="19012"/>
                  <a:pt x="0" y="21580"/>
                  <a:pt x="1445" y="23475"/>
                </a:cubicBezTo>
                <a:cubicBezTo>
                  <a:pt x="2500" y="24857"/>
                  <a:pt x="4206" y="25524"/>
                  <a:pt x="5916" y="25524"/>
                </a:cubicBezTo>
                <a:cubicBezTo>
                  <a:pt x="6053" y="25524"/>
                  <a:pt x="6191" y="25519"/>
                  <a:pt x="6329" y="25511"/>
                </a:cubicBezTo>
                <a:cubicBezTo>
                  <a:pt x="7292" y="25452"/>
                  <a:pt x="8206" y="25205"/>
                  <a:pt x="9071" y="24772"/>
                </a:cubicBezTo>
                <a:cubicBezTo>
                  <a:pt x="10020" y="24302"/>
                  <a:pt x="10875" y="23632"/>
                  <a:pt x="11631" y="22895"/>
                </a:cubicBezTo>
                <a:cubicBezTo>
                  <a:pt x="13145" y="21412"/>
                  <a:pt x="14283" y="19613"/>
                  <a:pt x="15566" y="17937"/>
                </a:cubicBezTo>
                <a:cubicBezTo>
                  <a:pt x="15571" y="17930"/>
                  <a:pt x="15577" y="17923"/>
                  <a:pt x="15582" y="17916"/>
                </a:cubicBezTo>
                <a:lnTo>
                  <a:pt x="15582" y="17916"/>
                </a:lnTo>
                <a:cubicBezTo>
                  <a:pt x="15568" y="17935"/>
                  <a:pt x="15553" y="17957"/>
                  <a:pt x="15554" y="17957"/>
                </a:cubicBezTo>
                <a:cubicBezTo>
                  <a:pt x="15555" y="17957"/>
                  <a:pt x="15571" y="17936"/>
                  <a:pt x="15616" y="17870"/>
                </a:cubicBezTo>
                <a:lnTo>
                  <a:pt x="15616" y="17870"/>
                </a:lnTo>
                <a:cubicBezTo>
                  <a:pt x="15606" y="17885"/>
                  <a:pt x="15594" y="17900"/>
                  <a:pt x="15582" y="17916"/>
                </a:cubicBezTo>
                <a:lnTo>
                  <a:pt x="15582" y="17916"/>
                </a:lnTo>
                <a:cubicBezTo>
                  <a:pt x="15587" y="17909"/>
                  <a:pt x="15592" y="17903"/>
                  <a:pt x="15596" y="17897"/>
                </a:cubicBezTo>
                <a:cubicBezTo>
                  <a:pt x="15631" y="17851"/>
                  <a:pt x="15664" y="17807"/>
                  <a:pt x="15700" y="17761"/>
                </a:cubicBezTo>
                <a:cubicBezTo>
                  <a:pt x="15783" y="17656"/>
                  <a:pt x="15864" y="17550"/>
                  <a:pt x="15952" y="17451"/>
                </a:cubicBezTo>
                <a:cubicBezTo>
                  <a:pt x="16120" y="17245"/>
                  <a:pt x="16290" y="17040"/>
                  <a:pt x="16467" y="16842"/>
                </a:cubicBezTo>
                <a:cubicBezTo>
                  <a:pt x="16803" y="16460"/>
                  <a:pt x="17155" y="16093"/>
                  <a:pt x="17533" y="15751"/>
                </a:cubicBezTo>
                <a:cubicBezTo>
                  <a:pt x="17720" y="15578"/>
                  <a:pt x="17915" y="15423"/>
                  <a:pt x="18110" y="15261"/>
                </a:cubicBezTo>
                <a:cubicBezTo>
                  <a:pt x="18113" y="15259"/>
                  <a:pt x="18115" y="15257"/>
                  <a:pt x="18117" y="15255"/>
                </a:cubicBezTo>
                <a:lnTo>
                  <a:pt x="18117" y="15255"/>
                </a:lnTo>
                <a:cubicBezTo>
                  <a:pt x="18127" y="15248"/>
                  <a:pt x="18136" y="15242"/>
                  <a:pt x="18145" y="15236"/>
                </a:cubicBezTo>
                <a:cubicBezTo>
                  <a:pt x="18191" y="15201"/>
                  <a:pt x="18237" y="15169"/>
                  <a:pt x="18283" y="15139"/>
                </a:cubicBezTo>
                <a:cubicBezTo>
                  <a:pt x="18395" y="15058"/>
                  <a:pt x="18509" y="14979"/>
                  <a:pt x="18628" y="14902"/>
                </a:cubicBezTo>
                <a:cubicBezTo>
                  <a:pt x="18842" y="14761"/>
                  <a:pt x="19059" y="14636"/>
                  <a:pt x="19282" y="14517"/>
                </a:cubicBezTo>
                <a:cubicBezTo>
                  <a:pt x="19396" y="14458"/>
                  <a:pt x="19513" y="14398"/>
                  <a:pt x="19632" y="14342"/>
                </a:cubicBezTo>
                <a:cubicBezTo>
                  <a:pt x="19695" y="14313"/>
                  <a:pt x="19755" y="14288"/>
                  <a:pt x="19817" y="14260"/>
                </a:cubicBezTo>
                <a:lnTo>
                  <a:pt x="19817" y="14260"/>
                </a:lnTo>
                <a:cubicBezTo>
                  <a:pt x="19829" y="14256"/>
                  <a:pt x="19889" y="14232"/>
                  <a:pt x="19900" y="14227"/>
                </a:cubicBezTo>
                <a:cubicBezTo>
                  <a:pt x="20968" y="13796"/>
                  <a:pt x="22092" y="13538"/>
                  <a:pt x="23163" y="13126"/>
                </a:cubicBezTo>
                <a:cubicBezTo>
                  <a:pt x="24093" y="12765"/>
                  <a:pt x="24979" y="12304"/>
                  <a:pt x="25788" y="11724"/>
                </a:cubicBezTo>
                <a:cubicBezTo>
                  <a:pt x="27395" y="10572"/>
                  <a:pt x="28701" y="9097"/>
                  <a:pt x="29818" y="7478"/>
                </a:cubicBezTo>
                <a:cubicBezTo>
                  <a:pt x="30905" y="5897"/>
                  <a:pt x="31802" y="4191"/>
                  <a:pt x="32640" y="2466"/>
                </a:cubicBezTo>
                <a:cubicBezTo>
                  <a:pt x="32842" y="2050"/>
                  <a:pt x="33039" y="1635"/>
                  <a:pt x="33238" y="1216"/>
                </a:cubicBezTo>
                <a:cubicBezTo>
                  <a:pt x="33421" y="833"/>
                  <a:pt x="33357" y="321"/>
                  <a:pt x="32945" y="101"/>
                </a:cubicBezTo>
                <a:cubicBezTo>
                  <a:pt x="32821" y="35"/>
                  <a:pt x="32673" y="0"/>
                  <a:pt x="3252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1" name="Google Shape;201;p9"/>
          <p:cNvSpPr txBox="1">
            <a:spLocks noGrp="1"/>
          </p:cNvSpPr>
          <p:nvPr>
            <p:ph type="title"/>
          </p:nvPr>
        </p:nvSpPr>
        <p:spPr>
          <a:xfrm>
            <a:off x="2391900" y="1550925"/>
            <a:ext cx="4360200" cy="1603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10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202" name="Google Shape;202;p9"/>
          <p:cNvSpPr txBox="1">
            <a:spLocks noGrp="1"/>
          </p:cNvSpPr>
          <p:nvPr>
            <p:ph type="subTitle" idx="1"/>
          </p:nvPr>
        </p:nvSpPr>
        <p:spPr>
          <a:xfrm>
            <a:off x="2391925" y="3154575"/>
            <a:ext cx="4360200" cy="43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66536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bg>
      <p:bgPr>
        <a:solidFill>
          <a:schemeClr val="accent3"/>
        </a:solidFill>
        <a:effectLst/>
      </p:bgPr>
    </p:bg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4"/>
          <p:cNvSpPr/>
          <p:nvPr/>
        </p:nvSpPr>
        <p:spPr>
          <a:xfrm>
            <a:off x="7653525" y="-207150"/>
            <a:ext cx="1540950" cy="884950"/>
          </a:xfrm>
          <a:custGeom>
            <a:avLst/>
            <a:gdLst/>
            <a:ahLst/>
            <a:cxnLst/>
            <a:rect l="l" t="t" r="r" b="b"/>
            <a:pathLst>
              <a:path w="61638" h="35398" extrusionOk="0">
                <a:moveTo>
                  <a:pt x="6835" y="1"/>
                </a:moveTo>
                <a:cubicBezTo>
                  <a:pt x="6489" y="1"/>
                  <a:pt x="6165" y="243"/>
                  <a:pt x="6060" y="593"/>
                </a:cubicBezTo>
                <a:cubicBezTo>
                  <a:pt x="4899" y="4491"/>
                  <a:pt x="3737" y="8394"/>
                  <a:pt x="2576" y="12295"/>
                </a:cubicBezTo>
                <a:cubicBezTo>
                  <a:pt x="1491" y="15943"/>
                  <a:pt x="130" y="19675"/>
                  <a:pt x="42" y="23521"/>
                </a:cubicBezTo>
                <a:cubicBezTo>
                  <a:pt x="0" y="25364"/>
                  <a:pt x="311" y="27200"/>
                  <a:pt x="1084" y="28879"/>
                </a:cubicBezTo>
                <a:cubicBezTo>
                  <a:pt x="1722" y="30271"/>
                  <a:pt x="2712" y="31518"/>
                  <a:pt x="3881" y="32508"/>
                </a:cubicBezTo>
                <a:cubicBezTo>
                  <a:pt x="6114" y="34393"/>
                  <a:pt x="8938" y="35397"/>
                  <a:pt x="11835" y="35397"/>
                </a:cubicBezTo>
                <a:cubicBezTo>
                  <a:pt x="12237" y="35397"/>
                  <a:pt x="12641" y="35378"/>
                  <a:pt x="13044" y="35339"/>
                </a:cubicBezTo>
                <a:cubicBezTo>
                  <a:pt x="16513" y="35002"/>
                  <a:pt x="19634" y="33430"/>
                  <a:pt x="22196" y="31106"/>
                </a:cubicBezTo>
                <a:cubicBezTo>
                  <a:pt x="24442" y="29075"/>
                  <a:pt x="26232" y="26612"/>
                  <a:pt x="28149" y="24283"/>
                </a:cubicBezTo>
                <a:cubicBezTo>
                  <a:pt x="29096" y="23128"/>
                  <a:pt x="30083" y="22001"/>
                  <a:pt x="31167" y="20971"/>
                </a:cubicBezTo>
                <a:cubicBezTo>
                  <a:pt x="31677" y="20488"/>
                  <a:pt x="32303" y="19949"/>
                  <a:pt x="32775" y="19596"/>
                </a:cubicBezTo>
                <a:cubicBezTo>
                  <a:pt x="33389" y="19138"/>
                  <a:pt x="34034" y="18720"/>
                  <a:pt x="34710" y="18363"/>
                </a:cubicBezTo>
                <a:cubicBezTo>
                  <a:pt x="36658" y="17336"/>
                  <a:pt x="38915" y="16821"/>
                  <a:pt x="41133" y="16821"/>
                </a:cubicBezTo>
                <a:cubicBezTo>
                  <a:pt x="41979" y="16821"/>
                  <a:pt x="42819" y="16895"/>
                  <a:pt x="43634" y="17045"/>
                </a:cubicBezTo>
                <a:cubicBezTo>
                  <a:pt x="45226" y="17337"/>
                  <a:pt x="46663" y="17845"/>
                  <a:pt x="48030" y="18637"/>
                </a:cubicBezTo>
                <a:cubicBezTo>
                  <a:pt x="49495" y="19483"/>
                  <a:pt x="50799" y="20714"/>
                  <a:pt x="52524" y="21020"/>
                </a:cubicBezTo>
                <a:cubicBezTo>
                  <a:pt x="52852" y="21077"/>
                  <a:pt x="53173" y="21105"/>
                  <a:pt x="53488" y="21105"/>
                </a:cubicBezTo>
                <a:cubicBezTo>
                  <a:pt x="56356" y="21105"/>
                  <a:pt x="58681" y="18848"/>
                  <a:pt x="60253" y="16578"/>
                </a:cubicBezTo>
                <a:cubicBezTo>
                  <a:pt x="60687" y="15952"/>
                  <a:pt x="61075" y="15301"/>
                  <a:pt x="61432" y="14630"/>
                </a:cubicBezTo>
                <a:cubicBezTo>
                  <a:pt x="61638" y="14242"/>
                  <a:pt x="61528" y="13744"/>
                  <a:pt x="61139" y="13514"/>
                </a:cubicBezTo>
                <a:cubicBezTo>
                  <a:pt x="61016" y="13442"/>
                  <a:pt x="60875" y="13407"/>
                  <a:pt x="60733" y="13407"/>
                </a:cubicBezTo>
                <a:cubicBezTo>
                  <a:pt x="60448" y="13407"/>
                  <a:pt x="60161" y="13547"/>
                  <a:pt x="60023" y="13807"/>
                </a:cubicBezTo>
                <a:cubicBezTo>
                  <a:pt x="59312" y="15151"/>
                  <a:pt x="58512" y="16358"/>
                  <a:pt x="57484" y="17419"/>
                </a:cubicBezTo>
                <a:cubicBezTo>
                  <a:pt x="56950" y="17972"/>
                  <a:pt x="56494" y="18368"/>
                  <a:pt x="55879" y="18745"/>
                </a:cubicBezTo>
                <a:cubicBezTo>
                  <a:pt x="55263" y="19122"/>
                  <a:pt x="54826" y="19319"/>
                  <a:pt x="54091" y="19447"/>
                </a:cubicBezTo>
                <a:cubicBezTo>
                  <a:pt x="54058" y="19454"/>
                  <a:pt x="54023" y="19460"/>
                  <a:pt x="53988" y="19466"/>
                </a:cubicBezTo>
                <a:lnTo>
                  <a:pt x="53988" y="19466"/>
                </a:lnTo>
                <a:cubicBezTo>
                  <a:pt x="53908" y="19474"/>
                  <a:pt x="53832" y="19479"/>
                  <a:pt x="53752" y="19483"/>
                </a:cubicBezTo>
                <a:cubicBezTo>
                  <a:pt x="53677" y="19487"/>
                  <a:pt x="53602" y="19490"/>
                  <a:pt x="53527" y="19490"/>
                </a:cubicBezTo>
                <a:cubicBezTo>
                  <a:pt x="53427" y="19490"/>
                  <a:pt x="53327" y="19486"/>
                  <a:pt x="53227" y="19479"/>
                </a:cubicBezTo>
                <a:cubicBezTo>
                  <a:pt x="53147" y="19475"/>
                  <a:pt x="53063" y="19469"/>
                  <a:pt x="52982" y="19458"/>
                </a:cubicBezTo>
                <a:lnTo>
                  <a:pt x="52982" y="19458"/>
                </a:lnTo>
                <a:cubicBezTo>
                  <a:pt x="53005" y="19460"/>
                  <a:pt x="53017" y="19461"/>
                  <a:pt x="53021" y="19461"/>
                </a:cubicBezTo>
                <a:cubicBezTo>
                  <a:pt x="53039" y="19461"/>
                  <a:pt x="52898" y="19442"/>
                  <a:pt x="52869" y="19436"/>
                </a:cubicBezTo>
                <a:cubicBezTo>
                  <a:pt x="52676" y="19398"/>
                  <a:pt x="52484" y="19349"/>
                  <a:pt x="52299" y="19289"/>
                </a:cubicBezTo>
                <a:cubicBezTo>
                  <a:pt x="51564" y="19048"/>
                  <a:pt x="50858" y="18563"/>
                  <a:pt x="50194" y="18107"/>
                </a:cubicBezTo>
                <a:cubicBezTo>
                  <a:pt x="48839" y="17185"/>
                  <a:pt x="47428" y="16421"/>
                  <a:pt x="45856" y="15925"/>
                </a:cubicBezTo>
                <a:cubicBezTo>
                  <a:pt x="44330" y="15442"/>
                  <a:pt x="42718" y="15199"/>
                  <a:pt x="41105" y="15199"/>
                </a:cubicBezTo>
                <a:cubicBezTo>
                  <a:pt x="39486" y="15199"/>
                  <a:pt x="37868" y="15444"/>
                  <a:pt x="36336" y="15933"/>
                </a:cubicBezTo>
                <a:cubicBezTo>
                  <a:pt x="33361" y="16884"/>
                  <a:pt x="30891" y="18786"/>
                  <a:pt x="28786" y="21053"/>
                </a:cubicBezTo>
                <a:cubicBezTo>
                  <a:pt x="26774" y="23222"/>
                  <a:pt x="25069" y="25646"/>
                  <a:pt x="23103" y="27849"/>
                </a:cubicBezTo>
                <a:cubicBezTo>
                  <a:pt x="22145" y="28926"/>
                  <a:pt x="21054" y="30018"/>
                  <a:pt x="19954" y="30864"/>
                </a:cubicBezTo>
                <a:cubicBezTo>
                  <a:pt x="18763" y="31784"/>
                  <a:pt x="17302" y="32598"/>
                  <a:pt x="15842" y="33086"/>
                </a:cubicBezTo>
                <a:cubicBezTo>
                  <a:pt x="14511" y="33533"/>
                  <a:pt x="13191" y="33768"/>
                  <a:pt x="11814" y="33768"/>
                </a:cubicBezTo>
                <a:cubicBezTo>
                  <a:pt x="11541" y="33768"/>
                  <a:pt x="11267" y="33759"/>
                  <a:pt x="10990" y="33741"/>
                </a:cubicBezTo>
                <a:cubicBezTo>
                  <a:pt x="9548" y="33646"/>
                  <a:pt x="8070" y="33219"/>
                  <a:pt x="6836" y="32567"/>
                </a:cubicBezTo>
                <a:cubicBezTo>
                  <a:pt x="5531" y="31873"/>
                  <a:pt x="4479" y="31019"/>
                  <a:pt x="3549" y="29837"/>
                </a:cubicBezTo>
                <a:lnTo>
                  <a:pt x="3549" y="29837"/>
                </a:lnTo>
                <a:cubicBezTo>
                  <a:pt x="3559" y="29850"/>
                  <a:pt x="3563" y="29855"/>
                  <a:pt x="3563" y="29855"/>
                </a:cubicBezTo>
                <a:cubicBezTo>
                  <a:pt x="3563" y="29855"/>
                  <a:pt x="3478" y="29746"/>
                  <a:pt x="3468" y="29728"/>
                </a:cubicBezTo>
                <a:cubicBezTo>
                  <a:pt x="3416" y="29660"/>
                  <a:pt x="3367" y="29589"/>
                  <a:pt x="3318" y="29519"/>
                </a:cubicBezTo>
                <a:cubicBezTo>
                  <a:pt x="3208" y="29364"/>
                  <a:pt x="3107" y="29208"/>
                  <a:pt x="3010" y="29050"/>
                </a:cubicBezTo>
                <a:cubicBezTo>
                  <a:pt x="2822" y="28743"/>
                  <a:pt x="2649" y="28427"/>
                  <a:pt x="2499" y="28099"/>
                </a:cubicBezTo>
                <a:cubicBezTo>
                  <a:pt x="2472" y="28039"/>
                  <a:pt x="2402" y="27880"/>
                  <a:pt x="2402" y="27879"/>
                </a:cubicBezTo>
                <a:lnTo>
                  <a:pt x="2402" y="27879"/>
                </a:lnTo>
                <a:cubicBezTo>
                  <a:pt x="2407" y="27892"/>
                  <a:pt x="2410" y="27897"/>
                  <a:pt x="2410" y="27897"/>
                </a:cubicBezTo>
                <a:cubicBezTo>
                  <a:pt x="2411" y="27897"/>
                  <a:pt x="2377" y="27816"/>
                  <a:pt x="2378" y="27816"/>
                </a:cubicBezTo>
                <a:lnTo>
                  <a:pt x="2378" y="27816"/>
                </a:lnTo>
                <a:cubicBezTo>
                  <a:pt x="2378" y="27816"/>
                  <a:pt x="2378" y="27816"/>
                  <a:pt x="2378" y="27816"/>
                </a:cubicBezTo>
                <a:cubicBezTo>
                  <a:pt x="2361" y="27775"/>
                  <a:pt x="2343" y="27729"/>
                  <a:pt x="2327" y="27688"/>
                </a:cubicBezTo>
                <a:cubicBezTo>
                  <a:pt x="2245" y="27474"/>
                  <a:pt x="2171" y="27254"/>
                  <a:pt x="2103" y="27035"/>
                </a:cubicBezTo>
                <a:cubicBezTo>
                  <a:pt x="1976" y="26615"/>
                  <a:pt x="1876" y="26192"/>
                  <a:pt x="1802" y="25763"/>
                </a:cubicBezTo>
                <a:cubicBezTo>
                  <a:pt x="1200" y="22270"/>
                  <a:pt x="2386" y="18623"/>
                  <a:pt x="3382" y="15278"/>
                </a:cubicBezTo>
                <a:cubicBezTo>
                  <a:pt x="4515" y="11471"/>
                  <a:pt x="5648" y="7664"/>
                  <a:pt x="6779" y="3858"/>
                </a:cubicBezTo>
                <a:cubicBezTo>
                  <a:pt x="7058" y="2917"/>
                  <a:pt x="7338" y="1972"/>
                  <a:pt x="7618" y="1031"/>
                </a:cubicBezTo>
                <a:cubicBezTo>
                  <a:pt x="7745" y="612"/>
                  <a:pt x="7468" y="143"/>
                  <a:pt x="7048" y="32"/>
                </a:cubicBezTo>
                <a:cubicBezTo>
                  <a:pt x="6977" y="11"/>
                  <a:pt x="6906" y="1"/>
                  <a:pt x="6835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59;p4"/>
          <p:cNvSpPr/>
          <p:nvPr/>
        </p:nvSpPr>
        <p:spPr>
          <a:xfrm>
            <a:off x="-396325" y="4125750"/>
            <a:ext cx="1116325" cy="837225"/>
          </a:xfrm>
          <a:custGeom>
            <a:avLst/>
            <a:gdLst/>
            <a:ahLst/>
            <a:cxnLst/>
            <a:rect l="l" t="t" r="r" b="b"/>
            <a:pathLst>
              <a:path w="44653" h="33489" extrusionOk="0">
                <a:moveTo>
                  <a:pt x="25994" y="1693"/>
                </a:moveTo>
                <a:cubicBezTo>
                  <a:pt x="25991" y="1694"/>
                  <a:pt x="25988" y="1694"/>
                  <a:pt x="25984" y="1695"/>
                </a:cubicBezTo>
                <a:cubicBezTo>
                  <a:pt x="25987" y="1694"/>
                  <a:pt x="25990" y="1693"/>
                  <a:pt x="25994" y="1693"/>
                </a:cubicBezTo>
                <a:close/>
                <a:moveTo>
                  <a:pt x="17781" y="4622"/>
                </a:moveTo>
                <a:cubicBezTo>
                  <a:pt x="17778" y="4625"/>
                  <a:pt x="17775" y="4627"/>
                  <a:pt x="17772" y="4630"/>
                </a:cubicBezTo>
                <a:cubicBezTo>
                  <a:pt x="17775" y="4627"/>
                  <a:pt x="17778" y="4625"/>
                  <a:pt x="17781" y="4622"/>
                </a:cubicBezTo>
                <a:close/>
                <a:moveTo>
                  <a:pt x="30374" y="10011"/>
                </a:moveTo>
                <a:lnTo>
                  <a:pt x="30374" y="10011"/>
                </a:lnTo>
                <a:cubicBezTo>
                  <a:pt x="30369" y="10035"/>
                  <a:pt x="30365" y="10070"/>
                  <a:pt x="30366" y="10070"/>
                </a:cubicBezTo>
                <a:cubicBezTo>
                  <a:pt x="30366" y="10070"/>
                  <a:pt x="30368" y="10055"/>
                  <a:pt x="30374" y="10011"/>
                </a:cubicBezTo>
                <a:close/>
                <a:moveTo>
                  <a:pt x="33026" y="24907"/>
                </a:moveTo>
                <a:cubicBezTo>
                  <a:pt x="33046" y="24910"/>
                  <a:pt x="33061" y="24915"/>
                  <a:pt x="33067" y="24923"/>
                </a:cubicBezTo>
                <a:cubicBezTo>
                  <a:pt x="33060" y="24916"/>
                  <a:pt x="33044" y="24911"/>
                  <a:pt x="33026" y="24907"/>
                </a:cubicBezTo>
                <a:close/>
                <a:moveTo>
                  <a:pt x="33619" y="25063"/>
                </a:moveTo>
                <a:cubicBezTo>
                  <a:pt x="33619" y="25063"/>
                  <a:pt x="33647" y="25082"/>
                  <a:pt x="33669" y="25096"/>
                </a:cubicBezTo>
                <a:lnTo>
                  <a:pt x="33669" y="25096"/>
                </a:lnTo>
                <a:cubicBezTo>
                  <a:pt x="33667" y="25094"/>
                  <a:pt x="33664" y="25093"/>
                  <a:pt x="33661" y="25091"/>
                </a:cubicBezTo>
                <a:cubicBezTo>
                  <a:pt x="33630" y="25070"/>
                  <a:pt x="33619" y="25063"/>
                  <a:pt x="33619" y="25063"/>
                </a:cubicBezTo>
                <a:close/>
                <a:moveTo>
                  <a:pt x="30689" y="25317"/>
                </a:moveTo>
                <a:cubicBezTo>
                  <a:pt x="30679" y="25321"/>
                  <a:pt x="30670" y="25324"/>
                  <a:pt x="30663" y="25327"/>
                </a:cubicBezTo>
                <a:lnTo>
                  <a:pt x="30663" y="25327"/>
                </a:lnTo>
                <a:cubicBezTo>
                  <a:pt x="30671" y="25323"/>
                  <a:pt x="30680" y="25320"/>
                  <a:pt x="30689" y="25317"/>
                </a:cubicBezTo>
                <a:close/>
                <a:moveTo>
                  <a:pt x="24804" y="25723"/>
                </a:moveTo>
                <a:cubicBezTo>
                  <a:pt x="24802" y="25724"/>
                  <a:pt x="24811" y="25751"/>
                  <a:pt x="24820" y="25774"/>
                </a:cubicBezTo>
                <a:lnTo>
                  <a:pt x="24820" y="25774"/>
                </a:lnTo>
                <a:cubicBezTo>
                  <a:pt x="24803" y="25750"/>
                  <a:pt x="24794" y="25730"/>
                  <a:pt x="24804" y="25723"/>
                </a:cubicBezTo>
                <a:close/>
                <a:moveTo>
                  <a:pt x="24956" y="25945"/>
                </a:moveTo>
                <a:cubicBezTo>
                  <a:pt x="24961" y="25945"/>
                  <a:pt x="24981" y="25962"/>
                  <a:pt x="24998" y="25978"/>
                </a:cubicBezTo>
                <a:lnTo>
                  <a:pt x="24998" y="25978"/>
                </a:lnTo>
                <a:cubicBezTo>
                  <a:pt x="24975" y="25964"/>
                  <a:pt x="24952" y="25948"/>
                  <a:pt x="24954" y="25946"/>
                </a:cubicBezTo>
                <a:cubicBezTo>
                  <a:pt x="24954" y="25945"/>
                  <a:pt x="24955" y="25945"/>
                  <a:pt x="24956" y="25945"/>
                </a:cubicBezTo>
                <a:close/>
                <a:moveTo>
                  <a:pt x="25022" y="26002"/>
                </a:moveTo>
                <a:cubicBezTo>
                  <a:pt x="25025" y="26005"/>
                  <a:pt x="25026" y="26006"/>
                  <a:pt x="25026" y="26006"/>
                </a:cubicBezTo>
                <a:cubicBezTo>
                  <a:pt x="25026" y="26006"/>
                  <a:pt x="25025" y="26005"/>
                  <a:pt x="25022" y="26002"/>
                </a:cubicBezTo>
                <a:close/>
                <a:moveTo>
                  <a:pt x="25165" y="26081"/>
                </a:moveTo>
                <a:cubicBezTo>
                  <a:pt x="25181" y="26087"/>
                  <a:pt x="25202" y="26096"/>
                  <a:pt x="25228" y="26106"/>
                </a:cubicBezTo>
                <a:cubicBezTo>
                  <a:pt x="25227" y="26107"/>
                  <a:pt x="25226" y="26107"/>
                  <a:pt x="25225" y="26107"/>
                </a:cubicBezTo>
                <a:cubicBezTo>
                  <a:pt x="25215" y="26107"/>
                  <a:pt x="25192" y="26096"/>
                  <a:pt x="25165" y="26081"/>
                </a:cubicBezTo>
                <a:close/>
                <a:moveTo>
                  <a:pt x="37612" y="30665"/>
                </a:moveTo>
                <a:cubicBezTo>
                  <a:pt x="37612" y="30665"/>
                  <a:pt x="37612" y="30665"/>
                  <a:pt x="37612" y="30665"/>
                </a:cubicBezTo>
                <a:lnTo>
                  <a:pt x="37612" y="30665"/>
                </a:lnTo>
                <a:cubicBezTo>
                  <a:pt x="37612" y="30665"/>
                  <a:pt x="37612" y="30665"/>
                  <a:pt x="37612" y="30665"/>
                </a:cubicBezTo>
                <a:close/>
                <a:moveTo>
                  <a:pt x="41755" y="31552"/>
                </a:moveTo>
                <a:cubicBezTo>
                  <a:pt x="41755" y="31552"/>
                  <a:pt x="41743" y="31556"/>
                  <a:pt x="41711" y="31568"/>
                </a:cubicBezTo>
                <a:cubicBezTo>
                  <a:pt x="41691" y="31576"/>
                  <a:pt x="41671" y="31584"/>
                  <a:pt x="41650" y="31592"/>
                </a:cubicBezTo>
                <a:lnTo>
                  <a:pt x="41650" y="31592"/>
                </a:lnTo>
                <a:cubicBezTo>
                  <a:pt x="41673" y="31581"/>
                  <a:pt x="41754" y="31552"/>
                  <a:pt x="41755" y="31552"/>
                </a:cubicBezTo>
                <a:close/>
                <a:moveTo>
                  <a:pt x="41647" y="31594"/>
                </a:moveTo>
                <a:cubicBezTo>
                  <a:pt x="41646" y="31594"/>
                  <a:pt x="41645" y="31595"/>
                  <a:pt x="41645" y="31595"/>
                </a:cubicBezTo>
                <a:cubicBezTo>
                  <a:pt x="41645" y="31595"/>
                  <a:pt x="41646" y="31594"/>
                  <a:pt x="41647" y="31594"/>
                </a:cubicBezTo>
                <a:close/>
                <a:moveTo>
                  <a:pt x="25160" y="1"/>
                </a:moveTo>
                <a:cubicBezTo>
                  <a:pt x="23314" y="1"/>
                  <a:pt x="21428" y="594"/>
                  <a:pt x="19815" y="1398"/>
                </a:cubicBezTo>
                <a:cubicBezTo>
                  <a:pt x="17488" y="2558"/>
                  <a:pt x="15492" y="4305"/>
                  <a:pt x="13677" y="6141"/>
                </a:cubicBezTo>
                <a:cubicBezTo>
                  <a:pt x="11826" y="8007"/>
                  <a:pt x="10124" y="10016"/>
                  <a:pt x="8259" y="11873"/>
                </a:cubicBezTo>
                <a:cubicBezTo>
                  <a:pt x="7801" y="12330"/>
                  <a:pt x="7332" y="12779"/>
                  <a:pt x="6849" y="13210"/>
                </a:cubicBezTo>
                <a:cubicBezTo>
                  <a:pt x="6612" y="13424"/>
                  <a:pt x="6369" y="13634"/>
                  <a:pt x="6122" y="13840"/>
                </a:cubicBezTo>
                <a:cubicBezTo>
                  <a:pt x="6003" y="13937"/>
                  <a:pt x="5884" y="14035"/>
                  <a:pt x="5762" y="14133"/>
                </a:cubicBezTo>
                <a:cubicBezTo>
                  <a:pt x="5707" y="14178"/>
                  <a:pt x="5648" y="14224"/>
                  <a:pt x="5590" y="14269"/>
                </a:cubicBezTo>
                <a:cubicBezTo>
                  <a:pt x="5561" y="14292"/>
                  <a:pt x="5534" y="14315"/>
                  <a:pt x="5506" y="14336"/>
                </a:cubicBezTo>
                <a:cubicBezTo>
                  <a:pt x="5473" y="14362"/>
                  <a:pt x="5461" y="14372"/>
                  <a:pt x="5461" y="14372"/>
                </a:cubicBezTo>
                <a:cubicBezTo>
                  <a:pt x="5461" y="14372"/>
                  <a:pt x="5461" y="14372"/>
                  <a:pt x="5461" y="14372"/>
                </a:cubicBezTo>
                <a:lnTo>
                  <a:pt x="5461" y="14372"/>
                </a:lnTo>
                <a:cubicBezTo>
                  <a:pt x="4469" y="15124"/>
                  <a:pt x="3421" y="15792"/>
                  <a:pt x="2290" y="16313"/>
                </a:cubicBezTo>
                <a:cubicBezTo>
                  <a:pt x="2168" y="16368"/>
                  <a:pt x="2029" y="16454"/>
                  <a:pt x="1894" y="16487"/>
                </a:cubicBezTo>
                <a:cubicBezTo>
                  <a:pt x="1959" y="16471"/>
                  <a:pt x="1985" y="16465"/>
                  <a:pt x="1988" y="16465"/>
                </a:cubicBezTo>
                <a:cubicBezTo>
                  <a:pt x="1994" y="16465"/>
                  <a:pt x="1854" y="16503"/>
                  <a:pt x="1813" y="16519"/>
                </a:cubicBezTo>
                <a:cubicBezTo>
                  <a:pt x="1736" y="16551"/>
                  <a:pt x="1663" y="16578"/>
                  <a:pt x="1585" y="16606"/>
                </a:cubicBezTo>
                <a:cubicBezTo>
                  <a:pt x="1295" y="16715"/>
                  <a:pt x="1002" y="16815"/>
                  <a:pt x="709" y="16902"/>
                </a:cubicBezTo>
                <a:cubicBezTo>
                  <a:pt x="302" y="17026"/>
                  <a:pt x="1" y="17479"/>
                  <a:pt x="139" y="17903"/>
                </a:cubicBezTo>
                <a:cubicBezTo>
                  <a:pt x="247" y="18255"/>
                  <a:pt x="567" y="18516"/>
                  <a:pt x="923" y="18516"/>
                </a:cubicBezTo>
                <a:cubicBezTo>
                  <a:pt x="995" y="18516"/>
                  <a:pt x="1067" y="18505"/>
                  <a:pt x="1140" y="18483"/>
                </a:cubicBezTo>
                <a:cubicBezTo>
                  <a:pt x="3700" y="17707"/>
                  <a:pt x="5932" y="16205"/>
                  <a:pt x="7914" y="14444"/>
                </a:cubicBezTo>
                <a:cubicBezTo>
                  <a:pt x="9873" y="12701"/>
                  <a:pt x="11597" y="10719"/>
                  <a:pt x="13384" y="8806"/>
                </a:cubicBezTo>
                <a:cubicBezTo>
                  <a:pt x="14274" y="7852"/>
                  <a:pt x="15182" y="6911"/>
                  <a:pt x="16140" y="6026"/>
                </a:cubicBezTo>
                <a:cubicBezTo>
                  <a:pt x="16615" y="5584"/>
                  <a:pt x="17108" y="5159"/>
                  <a:pt x="17615" y="4752"/>
                </a:cubicBezTo>
                <a:cubicBezTo>
                  <a:pt x="17671" y="4707"/>
                  <a:pt x="17728" y="4664"/>
                  <a:pt x="17784" y="4619"/>
                </a:cubicBezTo>
                <a:lnTo>
                  <a:pt x="17784" y="4619"/>
                </a:lnTo>
                <a:cubicBezTo>
                  <a:pt x="17783" y="4620"/>
                  <a:pt x="17782" y="4621"/>
                  <a:pt x="17781" y="4622"/>
                </a:cubicBezTo>
                <a:lnTo>
                  <a:pt x="17781" y="4622"/>
                </a:lnTo>
                <a:cubicBezTo>
                  <a:pt x="17783" y="4621"/>
                  <a:pt x="17785" y="4619"/>
                  <a:pt x="17787" y="4617"/>
                </a:cubicBezTo>
                <a:lnTo>
                  <a:pt x="17787" y="4617"/>
                </a:lnTo>
                <a:cubicBezTo>
                  <a:pt x="17792" y="4613"/>
                  <a:pt x="17798" y="4608"/>
                  <a:pt x="17804" y="4604"/>
                </a:cubicBezTo>
                <a:lnTo>
                  <a:pt x="17804" y="4604"/>
                </a:lnTo>
                <a:cubicBezTo>
                  <a:pt x="17822" y="4590"/>
                  <a:pt x="17841" y="4576"/>
                  <a:pt x="17859" y="4562"/>
                </a:cubicBezTo>
                <a:cubicBezTo>
                  <a:pt x="17987" y="4465"/>
                  <a:pt x="18119" y="4367"/>
                  <a:pt x="18250" y="4272"/>
                </a:cubicBezTo>
                <a:cubicBezTo>
                  <a:pt x="18507" y="4085"/>
                  <a:pt x="18765" y="3908"/>
                  <a:pt x="19026" y="3737"/>
                </a:cubicBezTo>
                <a:cubicBezTo>
                  <a:pt x="19557" y="3390"/>
                  <a:pt x="20112" y="3071"/>
                  <a:pt x="20680" y="2788"/>
                </a:cubicBezTo>
                <a:cubicBezTo>
                  <a:pt x="20809" y="2724"/>
                  <a:pt x="20940" y="2661"/>
                  <a:pt x="21068" y="2602"/>
                </a:cubicBezTo>
                <a:cubicBezTo>
                  <a:pt x="21136" y="2571"/>
                  <a:pt x="21197" y="2542"/>
                  <a:pt x="21265" y="2515"/>
                </a:cubicBezTo>
                <a:cubicBezTo>
                  <a:pt x="21304" y="2499"/>
                  <a:pt x="21342" y="2481"/>
                  <a:pt x="21380" y="2466"/>
                </a:cubicBezTo>
                <a:lnTo>
                  <a:pt x="21380" y="2466"/>
                </a:lnTo>
                <a:cubicBezTo>
                  <a:pt x="21354" y="2477"/>
                  <a:pt x="21322" y="2491"/>
                  <a:pt x="21324" y="2491"/>
                </a:cubicBezTo>
                <a:cubicBezTo>
                  <a:pt x="21324" y="2491"/>
                  <a:pt x="21336" y="2486"/>
                  <a:pt x="21366" y="2474"/>
                </a:cubicBezTo>
                <a:cubicBezTo>
                  <a:pt x="21670" y="2350"/>
                  <a:pt x="21973" y="2236"/>
                  <a:pt x="22282" y="2135"/>
                </a:cubicBezTo>
                <a:cubicBezTo>
                  <a:pt x="22621" y="2023"/>
                  <a:pt x="22963" y="1924"/>
                  <a:pt x="23315" y="1848"/>
                </a:cubicBezTo>
                <a:cubicBezTo>
                  <a:pt x="23497" y="1806"/>
                  <a:pt x="23681" y="1771"/>
                  <a:pt x="23863" y="1739"/>
                </a:cubicBezTo>
                <a:cubicBezTo>
                  <a:pt x="23902" y="1732"/>
                  <a:pt x="24039" y="1705"/>
                  <a:pt x="24046" y="1705"/>
                </a:cubicBezTo>
                <a:lnTo>
                  <a:pt x="24046" y="1705"/>
                </a:lnTo>
                <a:cubicBezTo>
                  <a:pt x="24049" y="1705"/>
                  <a:pt x="24031" y="1709"/>
                  <a:pt x="23975" y="1722"/>
                </a:cubicBezTo>
                <a:cubicBezTo>
                  <a:pt x="24080" y="1699"/>
                  <a:pt x="24195" y="1693"/>
                  <a:pt x="24305" y="1685"/>
                </a:cubicBezTo>
                <a:cubicBezTo>
                  <a:pt x="24578" y="1660"/>
                  <a:pt x="24852" y="1647"/>
                  <a:pt x="25128" y="1647"/>
                </a:cubicBezTo>
                <a:cubicBezTo>
                  <a:pt x="25236" y="1647"/>
                  <a:pt x="25346" y="1649"/>
                  <a:pt x="25455" y="1653"/>
                </a:cubicBezTo>
                <a:cubicBezTo>
                  <a:pt x="25640" y="1661"/>
                  <a:pt x="25821" y="1677"/>
                  <a:pt x="26008" y="1699"/>
                </a:cubicBezTo>
                <a:cubicBezTo>
                  <a:pt x="26016" y="1700"/>
                  <a:pt x="26024" y="1701"/>
                  <a:pt x="26032" y="1701"/>
                </a:cubicBezTo>
                <a:cubicBezTo>
                  <a:pt x="26037" y="1701"/>
                  <a:pt x="26042" y="1700"/>
                  <a:pt x="26047" y="1700"/>
                </a:cubicBezTo>
                <a:lnTo>
                  <a:pt x="26047" y="1700"/>
                </a:lnTo>
                <a:cubicBezTo>
                  <a:pt x="26071" y="1706"/>
                  <a:pt x="26096" y="1713"/>
                  <a:pt x="26112" y="1717"/>
                </a:cubicBezTo>
                <a:cubicBezTo>
                  <a:pt x="26217" y="1734"/>
                  <a:pt x="26321" y="1755"/>
                  <a:pt x="26427" y="1777"/>
                </a:cubicBezTo>
                <a:cubicBezTo>
                  <a:pt x="26605" y="1813"/>
                  <a:pt x="26779" y="1859"/>
                  <a:pt x="26952" y="1913"/>
                </a:cubicBezTo>
                <a:cubicBezTo>
                  <a:pt x="27042" y="1940"/>
                  <a:pt x="27134" y="1972"/>
                  <a:pt x="27224" y="2004"/>
                </a:cubicBezTo>
                <a:cubicBezTo>
                  <a:pt x="27262" y="2018"/>
                  <a:pt x="27307" y="2035"/>
                  <a:pt x="27343" y="2049"/>
                </a:cubicBezTo>
                <a:cubicBezTo>
                  <a:pt x="27345" y="2050"/>
                  <a:pt x="27346" y="2051"/>
                  <a:pt x="27348" y="2051"/>
                </a:cubicBezTo>
                <a:lnTo>
                  <a:pt x="27348" y="2051"/>
                </a:lnTo>
                <a:cubicBezTo>
                  <a:pt x="27350" y="2052"/>
                  <a:pt x="27352" y="2053"/>
                  <a:pt x="27354" y="2054"/>
                </a:cubicBezTo>
                <a:cubicBezTo>
                  <a:pt x="27692" y="2209"/>
                  <a:pt x="28012" y="2390"/>
                  <a:pt x="28316" y="2606"/>
                </a:cubicBezTo>
                <a:cubicBezTo>
                  <a:pt x="28358" y="2635"/>
                  <a:pt x="28373" y="2646"/>
                  <a:pt x="28372" y="2646"/>
                </a:cubicBezTo>
                <a:cubicBezTo>
                  <a:pt x="28372" y="2646"/>
                  <a:pt x="28317" y="2607"/>
                  <a:pt x="28302" y="2596"/>
                </a:cubicBezTo>
                <a:lnTo>
                  <a:pt x="28302" y="2596"/>
                </a:lnTo>
                <a:cubicBezTo>
                  <a:pt x="28344" y="2632"/>
                  <a:pt x="28385" y="2664"/>
                  <a:pt x="28425" y="2697"/>
                </a:cubicBezTo>
                <a:cubicBezTo>
                  <a:pt x="28495" y="2756"/>
                  <a:pt x="28561" y="2816"/>
                  <a:pt x="28625" y="2880"/>
                </a:cubicBezTo>
                <a:cubicBezTo>
                  <a:pt x="28773" y="3025"/>
                  <a:pt x="28914" y="3180"/>
                  <a:pt x="29046" y="3338"/>
                </a:cubicBezTo>
                <a:lnTo>
                  <a:pt x="29046" y="3338"/>
                </a:lnTo>
                <a:cubicBezTo>
                  <a:pt x="29038" y="3329"/>
                  <a:pt x="29034" y="3325"/>
                  <a:pt x="29033" y="3325"/>
                </a:cubicBezTo>
                <a:lnTo>
                  <a:pt x="29033" y="3325"/>
                </a:lnTo>
                <a:cubicBezTo>
                  <a:pt x="29030" y="3325"/>
                  <a:pt x="29130" y="3456"/>
                  <a:pt x="29149" y="3480"/>
                </a:cubicBezTo>
                <a:cubicBezTo>
                  <a:pt x="29201" y="3556"/>
                  <a:pt x="29255" y="3634"/>
                  <a:pt x="29304" y="3711"/>
                </a:cubicBezTo>
                <a:cubicBezTo>
                  <a:pt x="29417" y="3889"/>
                  <a:pt x="29518" y="4071"/>
                  <a:pt x="29615" y="4258"/>
                </a:cubicBezTo>
                <a:cubicBezTo>
                  <a:pt x="29664" y="4353"/>
                  <a:pt x="29710" y="4446"/>
                  <a:pt x="29751" y="4541"/>
                </a:cubicBezTo>
                <a:cubicBezTo>
                  <a:pt x="29770" y="4576"/>
                  <a:pt x="29784" y="4611"/>
                  <a:pt x="29798" y="4649"/>
                </a:cubicBezTo>
                <a:lnTo>
                  <a:pt x="29798" y="4649"/>
                </a:lnTo>
                <a:cubicBezTo>
                  <a:pt x="29803" y="4660"/>
                  <a:pt x="29809" y="4678"/>
                  <a:pt x="29818" y="4701"/>
                </a:cubicBezTo>
                <a:cubicBezTo>
                  <a:pt x="29890" y="4898"/>
                  <a:pt x="29963" y="5093"/>
                  <a:pt x="30027" y="5291"/>
                </a:cubicBezTo>
                <a:cubicBezTo>
                  <a:pt x="30160" y="5710"/>
                  <a:pt x="30264" y="6137"/>
                  <a:pt x="30342" y="6571"/>
                </a:cubicBezTo>
                <a:cubicBezTo>
                  <a:pt x="30359" y="6667"/>
                  <a:pt x="30377" y="6767"/>
                  <a:pt x="30391" y="6867"/>
                </a:cubicBezTo>
                <a:cubicBezTo>
                  <a:pt x="30396" y="6896"/>
                  <a:pt x="30405" y="6981"/>
                  <a:pt x="30406" y="6981"/>
                </a:cubicBezTo>
                <a:cubicBezTo>
                  <a:pt x="30406" y="6981"/>
                  <a:pt x="30404" y="6962"/>
                  <a:pt x="30399" y="6910"/>
                </a:cubicBezTo>
                <a:lnTo>
                  <a:pt x="30399" y="6910"/>
                </a:lnTo>
                <a:cubicBezTo>
                  <a:pt x="30407" y="6959"/>
                  <a:pt x="30408" y="7006"/>
                  <a:pt x="30416" y="7060"/>
                </a:cubicBezTo>
                <a:cubicBezTo>
                  <a:pt x="30440" y="7283"/>
                  <a:pt x="30459" y="7507"/>
                  <a:pt x="30469" y="7730"/>
                </a:cubicBezTo>
                <a:cubicBezTo>
                  <a:pt x="30491" y="8169"/>
                  <a:pt x="30491" y="8608"/>
                  <a:pt x="30464" y="9045"/>
                </a:cubicBezTo>
                <a:cubicBezTo>
                  <a:pt x="30454" y="9259"/>
                  <a:pt x="30437" y="9471"/>
                  <a:pt x="30413" y="9685"/>
                </a:cubicBezTo>
                <a:cubicBezTo>
                  <a:pt x="30404" y="9786"/>
                  <a:pt x="30391" y="9885"/>
                  <a:pt x="30377" y="9986"/>
                </a:cubicBezTo>
                <a:cubicBezTo>
                  <a:pt x="30376" y="9995"/>
                  <a:pt x="30375" y="10004"/>
                  <a:pt x="30374" y="10011"/>
                </a:cubicBezTo>
                <a:lnTo>
                  <a:pt x="30374" y="10011"/>
                </a:lnTo>
                <a:cubicBezTo>
                  <a:pt x="30375" y="10005"/>
                  <a:pt x="30376" y="10000"/>
                  <a:pt x="30377" y="9995"/>
                </a:cubicBezTo>
                <a:lnTo>
                  <a:pt x="30377" y="9995"/>
                </a:lnTo>
                <a:cubicBezTo>
                  <a:pt x="30367" y="10070"/>
                  <a:pt x="30356" y="10146"/>
                  <a:pt x="30342" y="10220"/>
                </a:cubicBezTo>
                <a:cubicBezTo>
                  <a:pt x="30272" y="10661"/>
                  <a:pt x="30185" y="11095"/>
                  <a:pt x="30076" y="11529"/>
                </a:cubicBezTo>
                <a:cubicBezTo>
                  <a:pt x="29859" y="12407"/>
                  <a:pt x="29574" y="13271"/>
                  <a:pt x="29233" y="14106"/>
                </a:cubicBezTo>
                <a:cubicBezTo>
                  <a:pt x="29216" y="14152"/>
                  <a:pt x="29195" y="14201"/>
                  <a:pt x="29173" y="14247"/>
                </a:cubicBezTo>
                <a:cubicBezTo>
                  <a:pt x="29171" y="14253"/>
                  <a:pt x="29166" y="14264"/>
                  <a:pt x="29161" y="14275"/>
                </a:cubicBezTo>
                <a:lnTo>
                  <a:pt x="29161" y="14275"/>
                </a:lnTo>
                <a:cubicBezTo>
                  <a:pt x="29162" y="14272"/>
                  <a:pt x="29164" y="14268"/>
                  <a:pt x="29165" y="14265"/>
                </a:cubicBezTo>
                <a:lnTo>
                  <a:pt x="29165" y="14265"/>
                </a:lnTo>
                <a:cubicBezTo>
                  <a:pt x="29146" y="14307"/>
                  <a:pt x="29140" y="14321"/>
                  <a:pt x="29140" y="14321"/>
                </a:cubicBezTo>
                <a:cubicBezTo>
                  <a:pt x="29140" y="14321"/>
                  <a:pt x="29151" y="14297"/>
                  <a:pt x="29161" y="14275"/>
                </a:cubicBezTo>
                <a:lnTo>
                  <a:pt x="29161" y="14275"/>
                </a:lnTo>
                <a:cubicBezTo>
                  <a:pt x="29125" y="14367"/>
                  <a:pt x="29083" y="14455"/>
                  <a:pt x="29043" y="14545"/>
                </a:cubicBezTo>
                <a:cubicBezTo>
                  <a:pt x="28948" y="14759"/>
                  <a:pt x="28851" y="14970"/>
                  <a:pt x="28750" y="15180"/>
                </a:cubicBezTo>
                <a:cubicBezTo>
                  <a:pt x="28547" y="15603"/>
                  <a:pt x="28333" y="16020"/>
                  <a:pt x="28115" y="16432"/>
                </a:cubicBezTo>
                <a:cubicBezTo>
                  <a:pt x="27684" y="17235"/>
                  <a:pt x="27220" y="18019"/>
                  <a:pt x="26744" y="18795"/>
                </a:cubicBezTo>
                <a:cubicBezTo>
                  <a:pt x="25789" y="20353"/>
                  <a:pt x="24775" y="21869"/>
                  <a:pt x="23845" y="23443"/>
                </a:cubicBezTo>
                <a:cubicBezTo>
                  <a:pt x="23356" y="24273"/>
                  <a:pt x="22904" y="25287"/>
                  <a:pt x="23261" y="26255"/>
                </a:cubicBezTo>
                <a:cubicBezTo>
                  <a:pt x="23562" y="27068"/>
                  <a:pt x="24306" y="27624"/>
                  <a:pt x="25154" y="27769"/>
                </a:cubicBezTo>
                <a:cubicBezTo>
                  <a:pt x="25346" y="27803"/>
                  <a:pt x="25535" y="27818"/>
                  <a:pt x="25723" y="27818"/>
                </a:cubicBezTo>
                <a:cubicBezTo>
                  <a:pt x="26412" y="27818"/>
                  <a:pt x="27069" y="27603"/>
                  <a:pt x="27682" y="27242"/>
                </a:cubicBezTo>
                <a:cubicBezTo>
                  <a:pt x="28363" y="26840"/>
                  <a:pt x="28948" y="26293"/>
                  <a:pt x="29620" y="25876"/>
                </a:cubicBezTo>
                <a:cubicBezTo>
                  <a:pt x="29925" y="25685"/>
                  <a:pt x="30245" y="25517"/>
                  <a:pt x="30573" y="25366"/>
                </a:cubicBezTo>
                <a:cubicBezTo>
                  <a:pt x="30590" y="25358"/>
                  <a:pt x="30608" y="25350"/>
                  <a:pt x="30625" y="25343"/>
                </a:cubicBezTo>
                <a:lnTo>
                  <a:pt x="30625" y="25343"/>
                </a:lnTo>
                <a:cubicBezTo>
                  <a:pt x="30647" y="25335"/>
                  <a:pt x="30679" y="25324"/>
                  <a:pt x="30697" y="25317"/>
                </a:cubicBezTo>
                <a:cubicBezTo>
                  <a:pt x="30773" y="25286"/>
                  <a:pt x="30850" y="25257"/>
                  <a:pt x="30928" y="25230"/>
                </a:cubicBezTo>
                <a:cubicBezTo>
                  <a:pt x="31110" y="25162"/>
                  <a:pt x="31299" y="25107"/>
                  <a:pt x="31484" y="25056"/>
                </a:cubicBezTo>
                <a:cubicBezTo>
                  <a:pt x="31641" y="25013"/>
                  <a:pt x="31799" y="24978"/>
                  <a:pt x="31956" y="24950"/>
                </a:cubicBezTo>
                <a:cubicBezTo>
                  <a:pt x="31993" y="24942"/>
                  <a:pt x="32037" y="24937"/>
                  <a:pt x="32075" y="24929"/>
                </a:cubicBezTo>
                <a:cubicBezTo>
                  <a:pt x="32079" y="24928"/>
                  <a:pt x="32082" y="24928"/>
                  <a:pt x="32086" y="24927"/>
                </a:cubicBezTo>
                <a:lnTo>
                  <a:pt x="32086" y="24927"/>
                </a:lnTo>
                <a:cubicBezTo>
                  <a:pt x="32166" y="24919"/>
                  <a:pt x="32245" y="24910"/>
                  <a:pt x="32325" y="24905"/>
                </a:cubicBezTo>
                <a:cubicBezTo>
                  <a:pt x="32424" y="24899"/>
                  <a:pt x="32522" y="24896"/>
                  <a:pt x="32621" y="24896"/>
                </a:cubicBezTo>
                <a:cubicBezTo>
                  <a:pt x="32695" y="24896"/>
                  <a:pt x="32770" y="24898"/>
                  <a:pt x="32843" y="24901"/>
                </a:cubicBezTo>
                <a:cubicBezTo>
                  <a:pt x="32851" y="24902"/>
                  <a:pt x="32865" y="24902"/>
                  <a:pt x="32883" y="24902"/>
                </a:cubicBezTo>
                <a:cubicBezTo>
                  <a:pt x="32894" y="24902"/>
                  <a:pt x="32906" y="24902"/>
                  <a:pt x="32919" y="24902"/>
                </a:cubicBezTo>
                <a:cubicBezTo>
                  <a:pt x="32936" y="24902"/>
                  <a:pt x="32955" y="24902"/>
                  <a:pt x="32972" y="24903"/>
                </a:cubicBezTo>
                <a:lnTo>
                  <a:pt x="32972" y="24903"/>
                </a:lnTo>
                <a:cubicBezTo>
                  <a:pt x="32968" y="24904"/>
                  <a:pt x="32979" y="24908"/>
                  <a:pt x="33018" y="24915"/>
                </a:cubicBezTo>
                <a:cubicBezTo>
                  <a:pt x="33073" y="24924"/>
                  <a:pt x="33125" y="24937"/>
                  <a:pt x="33181" y="24947"/>
                </a:cubicBezTo>
                <a:cubicBezTo>
                  <a:pt x="33323" y="24978"/>
                  <a:pt x="33469" y="25016"/>
                  <a:pt x="33605" y="25068"/>
                </a:cubicBezTo>
                <a:cubicBezTo>
                  <a:pt x="33622" y="25076"/>
                  <a:pt x="33697" y="25119"/>
                  <a:pt x="33701" y="25119"/>
                </a:cubicBezTo>
                <a:cubicBezTo>
                  <a:pt x="33703" y="25119"/>
                  <a:pt x="33698" y="25115"/>
                  <a:pt x="33685" y="25106"/>
                </a:cubicBezTo>
                <a:lnTo>
                  <a:pt x="33685" y="25106"/>
                </a:lnTo>
                <a:cubicBezTo>
                  <a:pt x="33686" y="25107"/>
                  <a:pt x="33687" y="25108"/>
                  <a:pt x="33688" y="25108"/>
                </a:cubicBezTo>
                <a:cubicBezTo>
                  <a:pt x="33770" y="25151"/>
                  <a:pt x="33852" y="25192"/>
                  <a:pt x="33930" y="25241"/>
                </a:cubicBezTo>
                <a:cubicBezTo>
                  <a:pt x="33988" y="25276"/>
                  <a:pt x="34042" y="25317"/>
                  <a:pt x="34099" y="25357"/>
                </a:cubicBezTo>
                <a:lnTo>
                  <a:pt x="34099" y="25357"/>
                </a:lnTo>
                <a:cubicBezTo>
                  <a:pt x="34102" y="25359"/>
                  <a:pt x="34104" y="25362"/>
                  <a:pt x="34107" y="25365"/>
                </a:cubicBezTo>
                <a:cubicBezTo>
                  <a:pt x="34136" y="25388"/>
                  <a:pt x="34168" y="25414"/>
                  <a:pt x="34195" y="25441"/>
                </a:cubicBezTo>
                <a:cubicBezTo>
                  <a:pt x="34250" y="25493"/>
                  <a:pt x="34309" y="25550"/>
                  <a:pt x="34364" y="25606"/>
                </a:cubicBezTo>
                <a:cubicBezTo>
                  <a:pt x="34391" y="25637"/>
                  <a:pt x="34419" y="25669"/>
                  <a:pt x="34446" y="25697"/>
                </a:cubicBezTo>
                <a:cubicBezTo>
                  <a:pt x="34455" y="25706"/>
                  <a:pt x="34461" y="25714"/>
                  <a:pt x="34467" y="25720"/>
                </a:cubicBezTo>
                <a:lnTo>
                  <a:pt x="34467" y="25720"/>
                </a:lnTo>
                <a:cubicBezTo>
                  <a:pt x="34468" y="25721"/>
                  <a:pt x="34469" y="25723"/>
                  <a:pt x="34470" y="25724"/>
                </a:cubicBezTo>
                <a:cubicBezTo>
                  <a:pt x="34567" y="25865"/>
                  <a:pt x="34659" y="26008"/>
                  <a:pt x="34736" y="26158"/>
                </a:cubicBezTo>
                <a:cubicBezTo>
                  <a:pt x="34743" y="26171"/>
                  <a:pt x="34775" y="26242"/>
                  <a:pt x="34796" y="26289"/>
                </a:cubicBezTo>
                <a:lnTo>
                  <a:pt x="34796" y="26289"/>
                </a:lnTo>
                <a:cubicBezTo>
                  <a:pt x="34809" y="26320"/>
                  <a:pt x="34827" y="26369"/>
                  <a:pt x="34828" y="26374"/>
                </a:cubicBezTo>
                <a:cubicBezTo>
                  <a:pt x="34847" y="26420"/>
                  <a:pt x="34865" y="26469"/>
                  <a:pt x="34879" y="26516"/>
                </a:cubicBezTo>
                <a:cubicBezTo>
                  <a:pt x="34993" y="26855"/>
                  <a:pt x="35071" y="27210"/>
                  <a:pt x="35129" y="27562"/>
                </a:cubicBezTo>
                <a:cubicBezTo>
                  <a:pt x="35256" y="28292"/>
                  <a:pt x="35318" y="29035"/>
                  <a:pt x="35486" y="29758"/>
                </a:cubicBezTo>
                <a:cubicBezTo>
                  <a:pt x="35658" y="30499"/>
                  <a:pt x="35948" y="31186"/>
                  <a:pt x="36420" y="31785"/>
                </a:cubicBezTo>
                <a:cubicBezTo>
                  <a:pt x="37310" y="32915"/>
                  <a:pt x="38792" y="33489"/>
                  <a:pt x="40261" y="33489"/>
                </a:cubicBezTo>
                <a:cubicBezTo>
                  <a:pt x="41317" y="33489"/>
                  <a:pt x="42366" y="33192"/>
                  <a:pt x="43185" y="32593"/>
                </a:cubicBezTo>
                <a:cubicBezTo>
                  <a:pt x="43703" y="32216"/>
                  <a:pt x="44143" y="31754"/>
                  <a:pt x="44450" y="31183"/>
                </a:cubicBezTo>
                <a:cubicBezTo>
                  <a:pt x="44653" y="30809"/>
                  <a:pt x="44555" y="30280"/>
                  <a:pt x="44157" y="30070"/>
                </a:cubicBezTo>
                <a:cubicBezTo>
                  <a:pt x="44029" y="30001"/>
                  <a:pt x="43884" y="29967"/>
                  <a:pt x="43740" y="29967"/>
                </a:cubicBezTo>
                <a:cubicBezTo>
                  <a:pt x="43460" y="29967"/>
                  <a:pt x="43185" y="30097"/>
                  <a:pt x="43042" y="30363"/>
                </a:cubicBezTo>
                <a:cubicBezTo>
                  <a:pt x="42979" y="30481"/>
                  <a:pt x="42910" y="30596"/>
                  <a:pt x="42833" y="30708"/>
                </a:cubicBezTo>
                <a:cubicBezTo>
                  <a:pt x="42818" y="30730"/>
                  <a:pt x="42799" y="30751"/>
                  <a:pt x="42783" y="30773"/>
                </a:cubicBezTo>
                <a:lnTo>
                  <a:pt x="42783" y="30773"/>
                </a:lnTo>
                <a:cubicBezTo>
                  <a:pt x="42740" y="30823"/>
                  <a:pt x="42697" y="30872"/>
                  <a:pt x="42651" y="30922"/>
                </a:cubicBezTo>
                <a:cubicBezTo>
                  <a:pt x="42567" y="31009"/>
                  <a:pt x="42476" y="31095"/>
                  <a:pt x="42381" y="31174"/>
                </a:cubicBezTo>
                <a:cubicBezTo>
                  <a:pt x="42376" y="31178"/>
                  <a:pt x="42372" y="31182"/>
                  <a:pt x="42368" y="31185"/>
                </a:cubicBezTo>
                <a:lnTo>
                  <a:pt x="42368" y="31185"/>
                </a:lnTo>
                <a:cubicBezTo>
                  <a:pt x="42367" y="31186"/>
                  <a:pt x="42365" y="31187"/>
                  <a:pt x="42364" y="31188"/>
                </a:cubicBezTo>
                <a:cubicBezTo>
                  <a:pt x="42301" y="31234"/>
                  <a:pt x="42237" y="31275"/>
                  <a:pt x="42175" y="31316"/>
                </a:cubicBezTo>
                <a:cubicBezTo>
                  <a:pt x="42063" y="31386"/>
                  <a:pt x="41952" y="31453"/>
                  <a:pt x="41833" y="31508"/>
                </a:cubicBezTo>
                <a:cubicBezTo>
                  <a:pt x="41774" y="31539"/>
                  <a:pt x="41703" y="31559"/>
                  <a:pt x="41648" y="31593"/>
                </a:cubicBezTo>
                <a:lnTo>
                  <a:pt x="41648" y="31593"/>
                </a:lnTo>
                <a:cubicBezTo>
                  <a:pt x="41626" y="31602"/>
                  <a:pt x="41603" y="31610"/>
                  <a:pt x="41580" y="31617"/>
                </a:cubicBezTo>
                <a:cubicBezTo>
                  <a:pt x="41328" y="31709"/>
                  <a:pt x="41068" y="31773"/>
                  <a:pt x="40807" y="31817"/>
                </a:cubicBezTo>
                <a:cubicBezTo>
                  <a:pt x="40788" y="31820"/>
                  <a:pt x="40773" y="31823"/>
                  <a:pt x="40762" y="31825"/>
                </a:cubicBezTo>
                <a:lnTo>
                  <a:pt x="40762" y="31825"/>
                </a:lnTo>
                <a:cubicBezTo>
                  <a:pt x="40701" y="31831"/>
                  <a:pt x="40637" y="31836"/>
                  <a:pt x="40575" y="31839"/>
                </a:cubicBezTo>
                <a:cubicBezTo>
                  <a:pt x="40471" y="31846"/>
                  <a:pt x="40366" y="31850"/>
                  <a:pt x="40262" y="31850"/>
                </a:cubicBezTo>
                <a:cubicBezTo>
                  <a:pt x="40224" y="31850"/>
                  <a:pt x="40187" y="31850"/>
                  <a:pt x="40149" y="31849"/>
                </a:cubicBezTo>
                <a:cubicBezTo>
                  <a:pt x="40017" y="31845"/>
                  <a:pt x="39887" y="31839"/>
                  <a:pt x="39757" y="31823"/>
                </a:cubicBezTo>
                <a:lnTo>
                  <a:pt x="39757" y="31823"/>
                </a:lnTo>
                <a:cubicBezTo>
                  <a:pt x="39752" y="31822"/>
                  <a:pt x="39743" y="31820"/>
                  <a:pt x="39729" y="31817"/>
                </a:cubicBezTo>
                <a:cubicBezTo>
                  <a:pt x="39652" y="31804"/>
                  <a:pt x="39573" y="31790"/>
                  <a:pt x="39497" y="31776"/>
                </a:cubicBezTo>
                <a:cubicBezTo>
                  <a:pt x="39367" y="31749"/>
                  <a:pt x="39235" y="31712"/>
                  <a:pt x="39109" y="31674"/>
                </a:cubicBezTo>
                <a:cubicBezTo>
                  <a:pt x="39040" y="31654"/>
                  <a:pt x="38975" y="31633"/>
                  <a:pt x="38907" y="31608"/>
                </a:cubicBezTo>
                <a:cubicBezTo>
                  <a:pt x="38894" y="31602"/>
                  <a:pt x="38851" y="31586"/>
                  <a:pt x="38814" y="31571"/>
                </a:cubicBezTo>
                <a:lnTo>
                  <a:pt x="38814" y="31571"/>
                </a:lnTo>
                <a:cubicBezTo>
                  <a:pt x="38777" y="31555"/>
                  <a:pt x="38691" y="31517"/>
                  <a:pt x="38670" y="31506"/>
                </a:cubicBezTo>
                <a:cubicBezTo>
                  <a:pt x="38614" y="31479"/>
                  <a:pt x="38557" y="31451"/>
                  <a:pt x="38507" y="31419"/>
                </a:cubicBezTo>
                <a:cubicBezTo>
                  <a:pt x="38383" y="31353"/>
                  <a:pt x="38264" y="31278"/>
                  <a:pt x="38153" y="31199"/>
                </a:cubicBezTo>
                <a:cubicBezTo>
                  <a:pt x="38128" y="31182"/>
                  <a:pt x="38112" y="31171"/>
                  <a:pt x="38103" y="31165"/>
                </a:cubicBezTo>
                <a:lnTo>
                  <a:pt x="38103" y="31165"/>
                </a:lnTo>
                <a:cubicBezTo>
                  <a:pt x="38061" y="31128"/>
                  <a:pt x="38017" y="31093"/>
                  <a:pt x="37976" y="31053"/>
                </a:cubicBezTo>
                <a:cubicBezTo>
                  <a:pt x="37874" y="30958"/>
                  <a:pt x="37775" y="30862"/>
                  <a:pt x="37684" y="30756"/>
                </a:cubicBezTo>
                <a:cubicBezTo>
                  <a:pt x="37666" y="30735"/>
                  <a:pt x="37649" y="30707"/>
                  <a:pt x="37630" y="30685"/>
                </a:cubicBezTo>
                <a:lnTo>
                  <a:pt x="37630" y="30685"/>
                </a:lnTo>
                <a:cubicBezTo>
                  <a:pt x="37601" y="30645"/>
                  <a:pt x="37573" y="30605"/>
                  <a:pt x="37548" y="30562"/>
                </a:cubicBezTo>
                <a:cubicBezTo>
                  <a:pt x="37471" y="30443"/>
                  <a:pt x="37401" y="30317"/>
                  <a:pt x="37342" y="30188"/>
                </a:cubicBezTo>
                <a:cubicBezTo>
                  <a:pt x="37328" y="30162"/>
                  <a:pt x="37315" y="30133"/>
                  <a:pt x="37303" y="30105"/>
                </a:cubicBezTo>
                <a:lnTo>
                  <a:pt x="37303" y="30105"/>
                </a:lnTo>
                <a:cubicBezTo>
                  <a:pt x="37301" y="30102"/>
                  <a:pt x="37300" y="30099"/>
                  <a:pt x="37299" y="30097"/>
                </a:cubicBezTo>
                <a:cubicBezTo>
                  <a:pt x="37268" y="30009"/>
                  <a:pt x="37236" y="29922"/>
                  <a:pt x="37204" y="29832"/>
                </a:cubicBezTo>
                <a:cubicBezTo>
                  <a:pt x="37149" y="29653"/>
                  <a:pt x="37100" y="29471"/>
                  <a:pt x="37059" y="29285"/>
                </a:cubicBezTo>
                <a:cubicBezTo>
                  <a:pt x="36978" y="28921"/>
                  <a:pt x="36918" y="28554"/>
                  <a:pt x="36867" y="28186"/>
                </a:cubicBezTo>
                <a:cubicBezTo>
                  <a:pt x="36766" y="27465"/>
                  <a:pt x="36680" y="26735"/>
                  <a:pt x="36447" y="26041"/>
                </a:cubicBezTo>
                <a:cubicBezTo>
                  <a:pt x="36167" y="25224"/>
                  <a:pt x="35707" y="24520"/>
                  <a:pt x="35014" y="23999"/>
                </a:cubicBezTo>
                <a:cubicBezTo>
                  <a:pt x="34315" y="23473"/>
                  <a:pt x="33466" y="23263"/>
                  <a:pt x="32605" y="23263"/>
                </a:cubicBezTo>
                <a:cubicBezTo>
                  <a:pt x="31956" y="23263"/>
                  <a:pt x="31302" y="23382"/>
                  <a:pt x="30700" y="23576"/>
                </a:cubicBezTo>
                <a:cubicBezTo>
                  <a:pt x="29970" y="23814"/>
                  <a:pt x="29258" y="24150"/>
                  <a:pt x="28618" y="24573"/>
                </a:cubicBezTo>
                <a:cubicBezTo>
                  <a:pt x="27951" y="25013"/>
                  <a:pt x="27359" y="25567"/>
                  <a:pt x="26646" y="25943"/>
                </a:cubicBezTo>
                <a:cubicBezTo>
                  <a:pt x="26580" y="25976"/>
                  <a:pt x="26512" y="26009"/>
                  <a:pt x="26446" y="26041"/>
                </a:cubicBezTo>
                <a:lnTo>
                  <a:pt x="26446" y="26041"/>
                </a:lnTo>
                <a:cubicBezTo>
                  <a:pt x="26433" y="26043"/>
                  <a:pt x="26298" y="26093"/>
                  <a:pt x="26263" y="26106"/>
                </a:cubicBezTo>
                <a:cubicBezTo>
                  <a:pt x="26171" y="26135"/>
                  <a:pt x="26084" y="26157"/>
                  <a:pt x="25993" y="26176"/>
                </a:cubicBezTo>
                <a:cubicBezTo>
                  <a:pt x="25993" y="26176"/>
                  <a:pt x="25993" y="26176"/>
                  <a:pt x="25992" y="26176"/>
                </a:cubicBezTo>
                <a:lnTo>
                  <a:pt x="25992" y="26176"/>
                </a:lnTo>
                <a:cubicBezTo>
                  <a:pt x="25965" y="26180"/>
                  <a:pt x="25921" y="26186"/>
                  <a:pt x="25906" y="26188"/>
                </a:cubicBezTo>
                <a:cubicBezTo>
                  <a:pt x="25859" y="26193"/>
                  <a:pt x="25812" y="26195"/>
                  <a:pt x="25764" y="26195"/>
                </a:cubicBezTo>
                <a:cubicBezTo>
                  <a:pt x="25727" y="26195"/>
                  <a:pt x="25689" y="26194"/>
                  <a:pt x="25651" y="26192"/>
                </a:cubicBezTo>
                <a:cubicBezTo>
                  <a:pt x="25614" y="26192"/>
                  <a:pt x="25576" y="26184"/>
                  <a:pt x="25540" y="26184"/>
                </a:cubicBezTo>
                <a:lnTo>
                  <a:pt x="25540" y="26184"/>
                </a:lnTo>
                <a:cubicBezTo>
                  <a:pt x="25474" y="26168"/>
                  <a:pt x="25407" y="26158"/>
                  <a:pt x="25342" y="26138"/>
                </a:cubicBezTo>
                <a:cubicBezTo>
                  <a:pt x="25306" y="26128"/>
                  <a:pt x="25273" y="26117"/>
                  <a:pt x="25236" y="26106"/>
                </a:cubicBezTo>
                <a:cubicBezTo>
                  <a:pt x="25214" y="26099"/>
                  <a:pt x="25189" y="26090"/>
                  <a:pt x="25165" y="26081"/>
                </a:cubicBezTo>
                <a:lnTo>
                  <a:pt x="25165" y="26081"/>
                </a:lnTo>
                <a:cubicBezTo>
                  <a:pt x="25115" y="26053"/>
                  <a:pt x="25053" y="26012"/>
                  <a:pt x="25041" y="26006"/>
                </a:cubicBezTo>
                <a:lnTo>
                  <a:pt x="25041" y="26006"/>
                </a:lnTo>
                <a:cubicBezTo>
                  <a:pt x="25042" y="26006"/>
                  <a:pt x="25042" y="26006"/>
                  <a:pt x="25042" y="26006"/>
                </a:cubicBezTo>
                <a:cubicBezTo>
                  <a:pt x="25043" y="26006"/>
                  <a:pt x="25023" y="25994"/>
                  <a:pt x="25001" y="25981"/>
                </a:cubicBezTo>
                <a:lnTo>
                  <a:pt x="25001" y="25981"/>
                </a:lnTo>
                <a:cubicBezTo>
                  <a:pt x="24999" y="25979"/>
                  <a:pt x="24997" y="25977"/>
                  <a:pt x="24995" y="25975"/>
                </a:cubicBezTo>
                <a:cubicBezTo>
                  <a:pt x="24972" y="25951"/>
                  <a:pt x="24943" y="25924"/>
                  <a:pt x="24918" y="25900"/>
                </a:cubicBezTo>
                <a:cubicBezTo>
                  <a:pt x="24905" y="25888"/>
                  <a:pt x="24838" y="25832"/>
                  <a:pt x="24839" y="25832"/>
                </a:cubicBezTo>
                <a:lnTo>
                  <a:pt x="24839" y="25832"/>
                </a:lnTo>
                <a:cubicBezTo>
                  <a:pt x="24840" y="25832"/>
                  <a:pt x="24851" y="25840"/>
                  <a:pt x="24880" y="25864"/>
                </a:cubicBezTo>
                <a:cubicBezTo>
                  <a:pt x="24901" y="25881"/>
                  <a:pt x="24911" y="25888"/>
                  <a:pt x="24913" y="25888"/>
                </a:cubicBezTo>
                <a:cubicBezTo>
                  <a:pt x="24919" y="25888"/>
                  <a:pt x="24865" y="25833"/>
                  <a:pt x="24829" y="25786"/>
                </a:cubicBezTo>
                <a:lnTo>
                  <a:pt x="24829" y="25786"/>
                </a:lnTo>
                <a:cubicBezTo>
                  <a:pt x="24826" y="25775"/>
                  <a:pt x="24820" y="25757"/>
                  <a:pt x="24812" y="25732"/>
                </a:cubicBezTo>
                <a:cubicBezTo>
                  <a:pt x="24798" y="25687"/>
                  <a:pt x="24790" y="25638"/>
                  <a:pt x="24776" y="25593"/>
                </a:cubicBezTo>
                <a:lnTo>
                  <a:pt x="24776" y="25593"/>
                </a:lnTo>
                <a:cubicBezTo>
                  <a:pt x="24780" y="25539"/>
                  <a:pt x="24775" y="25478"/>
                  <a:pt x="24775" y="25425"/>
                </a:cubicBezTo>
                <a:cubicBezTo>
                  <a:pt x="24775" y="25402"/>
                  <a:pt x="24784" y="25349"/>
                  <a:pt x="24784" y="25349"/>
                </a:cubicBezTo>
                <a:lnTo>
                  <a:pt x="24784" y="25349"/>
                </a:lnTo>
                <a:cubicBezTo>
                  <a:pt x="24783" y="25349"/>
                  <a:pt x="24779" y="25369"/>
                  <a:pt x="24767" y="25430"/>
                </a:cubicBezTo>
                <a:cubicBezTo>
                  <a:pt x="24775" y="25381"/>
                  <a:pt x="24785" y="25335"/>
                  <a:pt x="24796" y="25289"/>
                </a:cubicBezTo>
                <a:cubicBezTo>
                  <a:pt x="24823" y="25170"/>
                  <a:pt x="24862" y="25056"/>
                  <a:pt x="24904" y="24939"/>
                </a:cubicBezTo>
                <a:cubicBezTo>
                  <a:pt x="24908" y="24928"/>
                  <a:pt x="24918" y="24904"/>
                  <a:pt x="24926" y="24887"/>
                </a:cubicBezTo>
                <a:lnTo>
                  <a:pt x="24926" y="24887"/>
                </a:lnTo>
                <a:cubicBezTo>
                  <a:pt x="24941" y="24854"/>
                  <a:pt x="24956" y="24821"/>
                  <a:pt x="24972" y="24788"/>
                </a:cubicBezTo>
                <a:cubicBezTo>
                  <a:pt x="25018" y="24696"/>
                  <a:pt x="25062" y="24609"/>
                  <a:pt x="25113" y="24522"/>
                </a:cubicBezTo>
                <a:cubicBezTo>
                  <a:pt x="25225" y="24322"/>
                  <a:pt x="25344" y="24126"/>
                  <a:pt x="25463" y="23928"/>
                </a:cubicBezTo>
                <a:cubicBezTo>
                  <a:pt x="25704" y="23527"/>
                  <a:pt x="25952" y="23128"/>
                  <a:pt x="26201" y="22729"/>
                </a:cubicBezTo>
                <a:cubicBezTo>
                  <a:pt x="26686" y="21956"/>
                  <a:pt x="27182" y="21186"/>
                  <a:pt x="27666" y="20414"/>
                </a:cubicBezTo>
                <a:cubicBezTo>
                  <a:pt x="29589" y="17351"/>
                  <a:pt x="31422" y="14097"/>
                  <a:pt x="31948" y="10468"/>
                </a:cubicBezTo>
                <a:cubicBezTo>
                  <a:pt x="32213" y="8632"/>
                  <a:pt x="32181" y="6751"/>
                  <a:pt x="31636" y="4963"/>
                </a:cubicBezTo>
                <a:cubicBezTo>
                  <a:pt x="31134" y="3298"/>
                  <a:pt x="30182" y="1734"/>
                  <a:pt x="28633" y="863"/>
                </a:cubicBezTo>
                <a:cubicBezTo>
                  <a:pt x="27550" y="253"/>
                  <a:pt x="26363" y="1"/>
                  <a:pt x="25160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60;p4"/>
          <p:cNvSpPr/>
          <p:nvPr/>
        </p:nvSpPr>
        <p:spPr>
          <a:xfrm rot="1884356">
            <a:off x="8273421" y="4143651"/>
            <a:ext cx="1046054" cy="1566706"/>
          </a:xfrm>
          <a:custGeom>
            <a:avLst/>
            <a:gdLst/>
            <a:ahLst/>
            <a:cxnLst/>
            <a:rect l="l" t="t" r="r" b="b"/>
            <a:pathLst>
              <a:path w="41842" h="62668" extrusionOk="0">
                <a:moveTo>
                  <a:pt x="11705" y="0"/>
                </a:moveTo>
                <a:cubicBezTo>
                  <a:pt x="7261" y="0"/>
                  <a:pt x="2876" y="1712"/>
                  <a:pt x="1470" y="5741"/>
                </a:cubicBezTo>
                <a:cubicBezTo>
                  <a:pt x="0" y="9968"/>
                  <a:pt x="2565" y="14390"/>
                  <a:pt x="4456" y="18447"/>
                </a:cubicBezTo>
                <a:cubicBezTo>
                  <a:pt x="6668" y="23200"/>
                  <a:pt x="8027" y="28798"/>
                  <a:pt x="5980" y="33622"/>
                </a:cubicBezTo>
                <a:cubicBezTo>
                  <a:pt x="5407" y="34981"/>
                  <a:pt x="4575" y="36234"/>
                  <a:pt x="4087" y="37623"/>
                </a:cubicBezTo>
                <a:cubicBezTo>
                  <a:pt x="2714" y="41579"/>
                  <a:pt x="4336" y="46018"/>
                  <a:pt x="6885" y="49332"/>
                </a:cubicBezTo>
                <a:cubicBezTo>
                  <a:pt x="13166" y="57504"/>
                  <a:pt x="24976" y="61060"/>
                  <a:pt x="34775" y="62469"/>
                </a:cubicBezTo>
                <a:cubicBezTo>
                  <a:pt x="35514" y="62575"/>
                  <a:pt x="36265" y="62667"/>
                  <a:pt x="37010" y="62667"/>
                </a:cubicBezTo>
                <a:cubicBezTo>
                  <a:pt x="37552" y="62667"/>
                  <a:pt x="38090" y="62618"/>
                  <a:pt x="38618" y="62491"/>
                </a:cubicBezTo>
                <a:cubicBezTo>
                  <a:pt x="41359" y="61829"/>
                  <a:pt x="41842" y="59692"/>
                  <a:pt x="41577" y="57222"/>
                </a:cubicBezTo>
                <a:cubicBezTo>
                  <a:pt x="40164" y="44045"/>
                  <a:pt x="39108" y="29684"/>
                  <a:pt x="33836" y="17375"/>
                </a:cubicBezTo>
                <a:cubicBezTo>
                  <a:pt x="30436" y="9432"/>
                  <a:pt x="25128" y="3061"/>
                  <a:pt x="16366" y="631"/>
                </a:cubicBezTo>
                <a:cubicBezTo>
                  <a:pt x="14894" y="220"/>
                  <a:pt x="13296" y="0"/>
                  <a:pt x="11705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1" name="Google Shape;61;p4"/>
          <p:cNvGrpSpPr/>
          <p:nvPr/>
        </p:nvGrpSpPr>
        <p:grpSpPr>
          <a:xfrm>
            <a:off x="8286421" y="493408"/>
            <a:ext cx="845817" cy="766983"/>
            <a:chOff x="488600" y="639250"/>
            <a:chExt cx="1077200" cy="976800"/>
          </a:xfrm>
        </p:grpSpPr>
        <p:sp>
          <p:nvSpPr>
            <p:cNvPr id="62" name="Google Shape;62;p4"/>
            <p:cNvSpPr/>
            <p:nvPr/>
          </p:nvSpPr>
          <p:spPr>
            <a:xfrm>
              <a:off x="835525" y="700950"/>
              <a:ext cx="164900" cy="191125"/>
            </a:xfrm>
            <a:custGeom>
              <a:avLst/>
              <a:gdLst/>
              <a:ahLst/>
              <a:cxnLst/>
              <a:rect l="l" t="t" r="r" b="b"/>
              <a:pathLst>
                <a:path w="6596" h="7645" extrusionOk="0">
                  <a:moveTo>
                    <a:pt x="5308" y="0"/>
                  </a:moveTo>
                  <a:cubicBezTo>
                    <a:pt x="5007" y="0"/>
                    <a:pt x="4714" y="105"/>
                    <a:pt x="4516" y="354"/>
                  </a:cubicBezTo>
                  <a:cubicBezTo>
                    <a:pt x="3128" y="2093"/>
                    <a:pt x="1745" y="3825"/>
                    <a:pt x="357" y="5564"/>
                  </a:cubicBezTo>
                  <a:cubicBezTo>
                    <a:pt x="148" y="5825"/>
                    <a:pt x="1" y="6077"/>
                    <a:pt x="1" y="6427"/>
                  </a:cubicBezTo>
                  <a:cubicBezTo>
                    <a:pt x="1" y="6727"/>
                    <a:pt x="131" y="7083"/>
                    <a:pt x="357" y="7291"/>
                  </a:cubicBezTo>
                  <a:cubicBezTo>
                    <a:pt x="592" y="7507"/>
                    <a:pt x="947" y="7644"/>
                    <a:pt x="1291" y="7644"/>
                  </a:cubicBezTo>
                  <a:cubicBezTo>
                    <a:pt x="1591" y="7644"/>
                    <a:pt x="1883" y="7539"/>
                    <a:pt x="2081" y="7291"/>
                  </a:cubicBezTo>
                  <a:cubicBezTo>
                    <a:pt x="3468" y="5551"/>
                    <a:pt x="4850" y="3820"/>
                    <a:pt x="6239" y="2081"/>
                  </a:cubicBezTo>
                  <a:cubicBezTo>
                    <a:pt x="6448" y="1819"/>
                    <a:pt x="6595" y="1567"/>
                    <a:pt x="6595" y="1217"/>
                  </a:cubicBezTo>
                  <a:cubicBezTo>
                    <a:pt x="6595" y="918"/>
                    <a:pt x="6464" y="561"/>
                    <a:pt x="6239" y="354"/>
                  </a:cubicBezTo>
                  <a:cubicBezTo>
                    <a:pt x="6004" y="137"/>
                    <a:pt x="5651" y="0"/>
                    <a:pt x="530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63;p4"/>
            <p:cNvSpPr/>
            <p:nvPr/>
          </p:nvSpPr>
          <p:spPr>
            <a:xfrm>
              <a:off x="1067975" y="639250"/>
              <a:ext cx="149275" cy="134700"/>
            </a:xfrm>
            <a:custGeom>
              <a:avLst/>
              <a:gdLst/>
              <a:ahLst/>
              <a:cxnLst/>
              <a:rect l="l" t="t" r="r" b="b"/>
              <a:pathLst>
                <a:path w="5971" h="5388" extrusionOk="0">
                  <a:moveTo>
                    <a:pt x="4559" y="1"/>
                  </a:moveTo>
                  <a:cubicBezTo>
                    <a:pt x="4146" y="1"/>
                    <a:pt x="3758" y="212"/>
                    <a:pt x="3507" y="593"/>
                  </a:cubicBezTo>
                  <a:cubicBezTo>
                    <a:pt x="3412" y="732"/>
                    <a:pt x="3312" y="875"/>
                    <a:pt x="3214" y="1013"/>
                  </a:cubicBezTo>
                  <a:cubicBezTo>
                    <a:pt x="3199" y="1034"/>
                    <a:pt x="3188" y="1050"/>
                    <a:pt x="3180" y="1061"/>
                  </a:cubicBezTo>
                  <a:lnTo>
                    <a:pt x="3180" y="1061"/>
                  </a:lnTo>
                  <a:cubicBezTo>
                    <a:pt x="3133" y="1119"/>
                    <a:pt x="3082" y="1176"/>
                    <a:pt x="3035" y="1236"/>
                  </a:cubicBezTo>
                  <a:cubicBezTo>
                    <a:pt x="2806" y="1509"/>
                    <a:pt x="2558" y="1765"/>
                    <a:pt x="2297" y="2011"/>
                  </a:cubicBezTo>
                  <a:cubicBezTo>
                    <a:pt x="2172" y="2125"/>
                    <a:pt x="2045" y="2240"/>
                    <a:pt x="1915" y="2351"/>
                  </a:cubicBezTo>
                  <a:cubicBezTo>
                    <a:pt x="1847" y="2402"/>
                    <a:pt x="1784" y="2462"/>
                    <a:pt x="1717" y="2513"/>
                  </a:cubicBezTo>
                  <a:cubicBezTo>
                    <a:pt x="1708" y="2521"/>
                    <a:pt x="1700" y="2527"/>
                    <a:pt x="1694" y="2532"/>
                  </a:cubicBezTo>
                  <a:lnTo>
                    <a:pt x="1694" y="2532"/>
                  </a:lnTo>
                  <a:cubicBezTo>
                    <a:pt x="1693" y="2533"/>
                    <a:pt x="1692" y="2534"/>
                    <a:pt x="1690" y="2535"/>
                  </a:cubicBezTo>
                  <a:cubicBezTo>
                    <a:pt x="1404" y="2744"/>
                    <a:pt x="1104" y="2939"/>
                    <a:pt x="791" y="3116"/>
                  </a:cubicBezTo>
                  <a:cubicBezTo>
                    <a:pt x="236" y="3432"/>
                    <a:pt x="0" y="4238"/>
                    <a:pt x="350" y="4788"/>
                  </a:cubicBezTo>
                  <a:cubicBezTo>
                    <a:pt x="594" y="5167"/>
                    <a:pt x="999" y="5387"/>
                    <a:pt x="1420" y="5387"/>
                  </a:cubicBezTo>
                  <a:cubicBezTo>
                    <a:pt x="1622" y="5387"/>
                    <a:pt x="1828" y="5336"/>
                    <a:pt x="2021" y="5228"/>
                  </a:cubicBezTo>
                  <a:cubicBezTo>
                    <a:pt x="3477" y="4400"/>
                    <a:pt x="4697" y="3227"/>
                    <a:pt x="5619" y="1833"/>
                  </a:cubicBezTo>
                  <a:cubicBezTo>
                    <a:pt x="5971" y="1299"/>
                    <a:pt x="5741" y="461"/>
                    <a:pt x="5180" y="162"/>
                  </a:cubicBezTo>
                  <a:cubicBezTo>
                    <a:pt x="4976" y="53"/>
                    <a:pt x="4764" y="1"/>
                    <a:pt x="455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64;p4"/>
            <p:cNvSpPr/>
            <p:nvPr/>
          </p:nvSpPr>
          <p:spPr>
            <a:xfrm>
              <a:off x="914575" y="801850"/>
              <a:ext cx="149700" cy="152025"/>
            </a:xfrm>
            <a:custGeom>
              <a:avLst/>
              <a:gdLst/>
              <a:ahLst/>
              <a:cxnLst/>
              <a:rect l="l" t="t" r="r" b="b"/>
              <a:pathLst>
                <a:path w="5988" h="6081" extrusionOk="0">
                  <a:moveTo>
                    <a:pt x="4575" y="0"/>
                  </a:moveTo>
                  <a:cubicBezTo>
                    <a:pt x="4274" y="0"/>
                    <a:pt x="3977" y="108"/>
                    <a:pt x="3761" y="351"/>
                  </a:cubicBezTo>
                  <a:cubicBezTo>
                    <a:pt x="2678" y="1571"/>
                    <a:pt x="1593" y="2787"/>
                    <a:pt x="504" y="4007"/>
                  </a:cubicBezTo>
                  <a:cubicBezTo>
                    <a:pt x="80" y="4484"/>
                    <a:pt x="1" y="5268"/>
                    <a:pt x="504" y="5729"/>
                  </a:cubicBezTo>
                  <a:cubicBezTo>
                    <a:pt x="748" y="5951"/>
                    <a:pt x="1085" y="6080"/>
                    <a:pt x="1415" y="6080"/>
                  </a:cubicBezTo>
                  <a:cubicBezTo>
                    <a:pt x="1717" y="6080"/>
                    <a:pt x="2012" y="5973"/>
                    <a:pt x="2226" y="5729"/>
                  </a:cubicBezTo>
                  <a:cubicBezTo>
                    <a:pt x="3310" y="4509"/>
                    <a:pt x="4395" y="3294"/>
                    <a:pt x="5485" y="2075"/>
                  </a:cubicBezTo>
                  <a:cubicBezTo>
                    <a:pt x="5908" y="1598"/>
                    <a:pt x="5987" y="814"/>
                    <a:pt x="5485" y="351"/>
                  </a:cubicBezTo>
                  <a:cubicBezTo>
                    <a:pt x="5242" y="129"/>
                    <a:pt x="4905" y="0"/>
                    <a:pt x="457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4"/>
            <p:cNvSpPr/>
            <p:nvPr/>
          </p:nvSpPr>
          <p:spPr>
            <a:xfrm>
              <a:off x="1250925" y="660425"/>
              <a:ext cx="128750" cy="110975"/>
            </a:xfrm>
            <a:custGeom>
              <a:avLst/>
              <a:gdLst/>
              <a:ahLst/>
              <a:cxnLst/>
              <a:rect l="l" t="t" r="r" b="b"/>
              <a:pathLst>
                <a:path w="5150" h="4439" extrusionOk="0">
                  <a:moveTo>
                    <a:pt x="3816" y="0"/>
                  </a:moveTo>
                  <a:cubicBezTo>
                    <a:pt x="3509" y="0"/>
                    <a:pt x="3200" y="120"/>
                    <a:pt x="2933" y="342"/>
                  </a:cubicBezTo>
                  <a:cubicBezTo>
                    <a:pt x="2122" y="1016"/>
                    <a:pt x="1306" y="1698"/>
                    <a:pt x="493" y="2372"/>
                  </a:cubicBezTo>
                  <a:cubicBezTo>
                    <a:pt x="1" y="2781"/>
                    <a:pt x="39" y="3683"/>
                    <a:pt x="493" y="4096"/>
                  </a:cubicBezTo>
                  <a:cubicBezTo>
                    <a:pt x="748" y="4330"/>
                    <a:pt x="1040" y="4439"/>
                    <a:pt x="1333" y="4439"/>
                  </a:cubicBezTo>
                  <a:cubicBezTo>
                    <a:pt x="1640" y="4439"/>
                    <a:pt x="1949" y="4318"/>
                    <a:pt x="2217" y="4096"/>
                  </a:cubicBezTo>
                  <a:cubicBezTo>
                    <a:pt x="3028" y="3420"/>
                    <a:pt x="3844" y="2738"/>
                    <a:pt x="4657" y="2064"/>
                  </a:cubicBezTo>
                  <a:cubicBezTo>
                    <a:pt x="5149" y="1656"/>
                    <a:pt x="5111" y="755"/>
                    <a:pt x="4657" y="342"/>
                  </a:cubicBezTo>
                  <a:cubicBezTo>
                    <a:pt x="4403" y="109"/>
                    <a:pt x="4110" y="0"/>
                    <a:pt x="381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66;p4"/>
            <p:cNvSpPr/>
            <p:nvPr/>
          </p:nvSpPr>
          <p:spPr>
            <a:xfrm>
              <a:off x="1053275" y="852300"/>
              <a:ext cx="128800" cy="144600"/>
            </a:xfrm>
            <a:custGeom>
              <a:avLst/>
              <a:gdLst/>
              <a:ahLst/>
              <a:cxnLst/>
              <a:rect l="l" t="t" r="r" b="b"/>
              <a:pathLst>
                <a:path w="5152" h="5784" extrusionOk="0">
                  <a:moveTo>
                    <a:pt x="3868" y="1"/>
                  </a:moveTo>
                  <a:cubicBezTo>
                    <a:pt x="3568" y="1"/>
                    <a:pt x="3275" y="106"/>
                    <a:pt x="3074" y="353"/>
                  </a:cubicBezTo>
                  <a:cubicBezTo>
                    <a:pt x="2167" y="1468"/>
                    <a:pt x="1261" y="2590"/>
                    <a:pt x="357" y="3703"/>
                  </a:cubicBezTo>
                  <a:cubicBezTo>
                    <a:pt x="146" y="3965"/>
                    <a:pt x="0" y="4216"/>
                    <a:pt x="0" y="4567"/>
                  </a:cubicBezTo>
                  <a:cubicBezTo>
                    <a:pt x="0" y="4866"/>
                    <a:pt x="130" y="5222"/>
                    <a:pt x="357" y="5430"/>
                  </a:cubicBezTo>
                  <a:cubicBezTo>
                    <a:pt x="593" y="5647"/>
                    <a:pt x="944" y="5783"/>
                    <a:pt x="1285" y="5783"/>
                  </a:cubicBezTo>
                  <a:cubicBezTo>
                    <a:pt x="1585" y="5783"/>
                    <a:pt x="1878" y="5678"/>
                    <a:pt x="2079" y="5430"/>
                  </a:cubicBezTo>
                  <a:cubicBezTo>
                    <a:pt x="2983" y="4315"/>
                    <a:pt x="3891" y="3195"/>
                    <a:pt x="4796" y="2079"/>
                  </a:cubicBezTo>
                  <a:cubicBezTo>
                    <a:pt x="5006" y="1818"/>
                    <a:pt x="5152" y="1566"/>
                    <a:pt x="5152" y="1216"/>
                  </a:cubicBezTo>
                  <a:cubicBezTo>
                    <a:pt x="5152" y="917"/>
                    <a:pt x="5022" y="560"/>
                    <a:pt x="4796" y="353"/>
                  </a:cubicBezTo>
                  <a:cubicBezTo>
                    <a:pt x="4560" y="136"/>
                    <a:pt x="4209" y="1"/>
                    <a:pt x="386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67;p4"/>
            <p:cNvSpPr/>
            <p:nvPr/>
          </p:nvSpPr>
          <p:spPr>
            <a:xfrm>
              <a:off x="1108400" y="1005900"/>
              <a:ext cx="126750" cy="121850"/>
            </a:xfrm>
            <a:custGeom>
              <a:avLst/>
              <a:gdLst/>
              <a:ahLst/>
              <a:cxnLst/>
              <a:rect l="l" t="t" r="r" b="b"/>
              <a:pathLst>
                <a:path w="5070" h="4874" extrusionOk="0">
                  <a:moveTo>
                    <a:pt x="3765" y="1"/>
                  </a:moveTo>
                  <a:cubicBezTo>
                    <a:pt x="3343" y="1"/>
                    <a:pt x="2919" y="180"/>
                    <a:pt x="2743" y="583"/>
                  </a:cubicBezTo>
                  <a:cubicBezTo>
                    <a:pt x="2632" y="842"/>
                    <a:pt x="2502" y="1092"/>
                    <a:pt x="2345" y="1328"/>
                  </a:cubicBezTo>
                  <a:cubicBezTo>
                    <a:pt x="2308" y="1383"/>
                    <a:pt x="2269" y="1435"/>
                    <a:pt x="2235" y="1489"/>
                  </a:cubicBezTo>
                  <a:lnTo>
                    <a:pt x="2235" y="1489"/>
                  </a:lnTo>
                  <a:cubicBezTo>
                    <a:pt x="2143" y="1594"/>
                    <a:pt x="2059" y="1703"/>
                    <a:pt x="1958" y="1802"/>
                  </a:cubicBezTo>
                  <a:cubicBezTo>
                    <a:pt x="1863" y="1897"/>
                    <a:pt x="1765" y="1990"/>
                    <a:pt x="1665" y="2079"/>
                  </a:cubicBezTo>
                  <a:cubicBezTo>
                    <a:pt x="1643" y="2101"/>
                    <a:pt x="1555" y="2190"/>
                    <a:pt x="1552" y="2190"/>
                  </a:cubicBezTo>
                  <a:cubicBezTo>
                    <a:pt x="1551" y="2190"/>
                    <a:pt x="1565" y="2175"/>
                    <a:pt x="1602" y="2136"/>
                  </a:cubicBezTo>
                  <a:cubicBezTo>
                    <a:pt x="1639" y="2096"/>
                    <a:pt x="1651" y="2081"/>
                    <a:pt x="1650" y="2081"/>
                  </a:cubicBezTo>
                  <a:lnTo>
                    <a:pt x="1650" y="2081"/>
                  </a:lnTo>
                  <a:cubicBezTo>
                    <a:pt x="1646" y="2081"/>
                    <a:pt x="1560" y="2165"/>
                    <a:pt x="1535" y="2183"/>
                  </a:cubicBezTo>
                  <a:cubicBezTo>
                    <a:pt x="1293" y="2351"/>
                    <a:pt x="1038" y="2499"/>
                    <a:pt x="770" y="2617"/>
                  </a:cubicBezTo>
                  <a:cubicBezTo>
                    <a:pt x="189" y="2885"/>
                    <a:pt x="0" y="3769"/>
                    <a:pt x="332" y="4289"/>
                  </a:cubicBezTo>
                  <a:cubicBezTo>
                    <a:pt x="588" y="4686"/>
                    <a:pt x="962" y="4874"/>
                    <a:pt x="1366" y="4874"/>
                  </a:cubicBezTo>
                  <a:cubicBezTo>
                    <a:pt x="1574" y="4874"/>
                    <a:pt x="1791" y="4824"/>
                    <a:pt x="2003" y="4727"/>
                  </a:cubicBezTo>
                  <a:cubicBezTo>
                    <a:pt x="3245" y="4157"/>
                    <a:pt x="4311" y="3078"/>
                    <a:pt x="4856" y="1821"/>
                  </a:cubicBezTo>
                  <a:cubicBezTo>
                    <a:pt x="4992" y="1507"/>
                    <a:pt x="5070" y="1225"/>
                    <a:pt x="4976" y="884"/>
                  </a:cubicBezTo>
                  <a:cubicBezTo>
                    <a:pt x="4897" y="601"/>
                    <a:pt x="4678" y="292"/>
                    <a:pt x="4417" y="156"/>
                  </a:cubicBezTo>
                  <a:cubicBezTo>
                    <a:pt x="4228" y="55"/>
                    <a:pt x="3997" y="1"/>
                    <a:pt x="376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68;p4"/>
            <p:cNvSpPr/>
            <p:nvPr/>
          </p:nvSpPr>
          <p:spPr>
            <a:xfrm>
              <a:off x="783375" y="1107575"/>
              <a:ext cx="126825" cy="141425"/>
            </a:xfrm>
            <a:custGeom>
              <a:avLst/>
              <a:gdLst/>
              <a:ahLst/>
              <a:cxnLst/>
              <a:rect l="l" t="t" r="r" b="b"/>
              <a:pathLst>
                <a:path w="5073" h="5657" extrusionOk="0">
                  <a:moveTo>
                    <a:pt x="3776" y="1"/>
                  </a:moveTo>
                  <a:cubicBezTo>
                    <a:pt x="3352" y="1"/>
                    <a:pt x="2921" y="180"/>
                    <a:pt x="2749" y="584"/>
                  </a:cubicBezTo>
                  <a:cubicBezTo>
                    <a:pt x="2491" y="1199"/>
                    <a:pt x="2156" y="1758"/>
                    <a:pt x="1774" y="2307"/>
                  </a:cubicBezTo>
                  <a:lnTo>
                    <a:pt x="1774" y="2307"/>
                  </a:lnTo>
                  <a:cubicBezTo>
                    <a:pt x="1771" y="2311"/>
                    <a:pt x="1767" y="2315"/>
                    <a:pt x="1764" y="2319"/>
                  </a:cubicBezTo>
                  <a:cubicBezTo>
                    <a:pt x="1713" y="2386"/>
                    <a:pt x="1653" y="2449"/>
                    <a:pt x="1602" y="2517"/>
                  </a:cubicBezTo>
                  <a:cubicBezTo>
                    <a:pt x="1491" y="2647"/>
                    <a:pt x="1375" y="2774"/>
                    <a:pt x="1255" y="2899"/>
                  </a:cubicBezTo>
                  <a:cubicBezTo>
                    <a:pt x="1019" y="3144"/>
                    <a:pt x="762" y="3376"/>
                    <a:pt x="496" y="3589"/>
                  </a:cubicBezTo>
                  <a:cubicBezTo>
                    <a:pt x="0" y="3993"/>
                    <a:pt x="48" y="4898"/>
                    <a:pt x="496" y="5313"/>
                  </a:cubicBezTo>
                  <a:cubicBezTo>
                    <a:pt x="753" y="5549"/>
                    <a:pt x="1041" y="5657"/>
                    <a:pt x="1330" y="5657"/>
                  </a:cubicBezTo>
                  <a:cubicBezTo>
                    <a:pt x="1638" y="5657"/>
                    <a:pt x="1947" y="5534"/>
                    <a:pt x="2220" y="5313"/>
                  </a:cubicBezTo>
                  <a:cubicBezTo>
                    <a:pt x="3356" y="4391"/>
                    <a:pt x="4282" y="3167"/>
                    <a:pt x="4853" y="1815"/>
                  </a:cubicBezTo>
                  <a:cubicBezTo>
                    <a:pt x="4984" y="1500"/>
                    <a:pt x="5073" y="1223"/>
                    <a:pt x="4975" y="879"/>
                  </a:cubicBezTo>
                  <a:cubicBezTo>
                    <a:pt x="4895" y="595"/>
                    <a:pt x="4675" y="287"/>
                    <a:pt x="4414" y="150"/>
                  </a:cubicBezTo>
                  <a:cubicBezTo>
                    <a:pt x="4232" y="53"/>
                    <a:pt x="4005" y="1"/>
                    <a:pt x="377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69;p4"/>
            <p:cNvSpPr/>
            <p:nvPr/>
          </p:nvSpPr>
          <p:spPr>
            <a:xfrm>
              <a:off x="693775" y="1026850"/>
              <a:ext cx="97850" cy="110800"/>
            </a:xfrm>
            <a:custGeom>
              <a:avLst/>
              <a:gdLst/>
              <a:ahLst/>
              <a:cxnLst/>
              <a:rect l="l" t="t" r="r" b="b"/>
              <a:pathLst>
                <a:path w="3914" h="4432" extrusionOk="0">
                  <a:moveTo>
                    <a:pt x="2516" y="0"/>
                  </a:moveTo>
                  <a:cubicBezTo>
                    <a:pt x="2313" y="0"/>
                    <a:pt x="2104" y="51"/>
                    <a:pt x="1907" y="157"/>
                  </a:cubicBezTo>
                  <a:cubicBezTo>
                    <a:pt x="780" y="769"/>
                    <a:pt x="104" y="1947"/>
                    <a:pt x="38" y="3211"/>
                  </a:cubicBezTo>
                  <a:cubicBezTo>
                    <a:pt x="0" y="3837"/>
                    <a:pt x="599" y="4432"/>
                    <a:pt x="1219" y="4432"/>
                  </a:cubicBezTo>
                  <a:cubicBezTo>
                    <a:pt x="1232" y="4432"/>
                    <a:pt x="1244" y="4432"/>
                    <a:pt x="1257" y="4431"/>
                  </a:cubicBezTo>
                  <a:cubicBezTo>
                    <a:pt x="1948" y="4400"/>
                    <a:pt x="2441" y="3896"/>
                    <a:pt x="2477" y="3211"/>
                  </a:cubicBezTo>
                  <a:cubicBezTo>
                    <a:pt x="2477" y="3195"/>
                    <a:pt x="2478" y="3178"/>
                    <a:pt x="2479" y="3161"/>
                  </a:cubicBezTo>
                  <a:lnTo>
                    <a:pt x="2479" y="3161"/>
                  </a:lnTo>
                  <a:cubicBezTo>
                    <a:pt x="2479" y="3158"/>
                    <a:pt x="2480" y="3155"/>
                    <a:pt x="2480" y="3153"/>
                  </a:cubicBezTo>
                  <a:cubicBezTo>
                    <a:pt x="2502" y="3080"/>
                    <a:pt x="2518" y="3001"/>
                    <a:pt x="2539" y="2928"/>
                  </a:cubicBezTo>
                  <a:cubicBezTo>
                    <a:pt x="2545" y="2908"/>
                    <a:pt x="2552" y="2888"/>
                    <a:pt x="2559" y="2868"/>
                  </a:cubicBezTo>
                  <a:lnTo>
                    <a:pt x="2559" y="2868"/>
                  </a:lnTo>
                  <a:cubicBezTo>
                    <a:pt x="2598" y="2797"/>
                    <a:pt x="2631" y="2724"/>
                    <a:pt x="2672" y="2660"/>
                  </a:cubicBezTo>
                  <a:cubicBezTo>
                    <a:pt x="2685" y="2640"/>
                    <a:pt x="2695" y="2623"/>
                    <a:pt x="2704" y="2609"/>
                  </a:cubicBezTo>
                  <a:lnTo>
                    <a:pt x="2704" y="2609"/>
                  </a:lnTo>
                  <a:cubicBezTo>
                    <a:pt x="2687" y="2633"/>
                    <a:pt x="2670" y="2654"/>
                    <a:pt x="2664" y="2654"/>
                  </a:cubicBezTo>
                  <a:cubicBezTo>
                    <a:pt x="2663" y="2654"/>
                    <a:pt x="2663" y="2654"/>
                    <a:pt x="2662" y="2654"/>
                  </a:cubicBezTo>
                  <a:cubicBezTo>
                    <a:pt x="2662" y="2654"/>
                    <a:pt x="2680" y="2635"/>
                    <a:pt x="2705" y="2608"/>
                  </a:cubicBezTo>
                  <a:lnTo>
                    <a:pt x="2705" y="2608"/>
                  </a:lnTo>
                  <a:cubicBezTo>
                    <a:pt x="2705" y="2609"/>
                    <a:pt x="2704" y="2609"/>
                    <a:pt x="2704" y="2609"/>
                  </a:cubicBezTo>
                  <a:lnTo>
                    <a:pt x="2704" y="2609"/>
                  </a:lnTo>
                  <a:cubicBezTo>
                    <a:pt x="2705" y="2609"/>
                    <a:pt x="2705" y="2608"/>
                    <a:pt x="2705" y="2608"/>
                  </a:cubicBezTo>
                  <a:lnTo>
                    <a:pt x="2705" y="2608"/>
                  </a:lnTo>
                  <a:cubicBezTo>
                    <a:pt x="2705" y="2608"/>
                    <a:pt x="2705" y="2608"/>
                    <a:pt x="2705" y="2608"/>
                  </a:cubicBezTo>
                  <a:lnTo>
                    <a:pt x="2705" y="2608"/>
                  </a:lnTo>
                  <a:cubicBezTo>
                    <a:pt x="2734" y="2563"/>
                    <a:pt x="2745" y="2547"/>
                    <a:pt x="2746" y="2547"/>
                  </a:cubicBezTo>
                  <a:lnTo>
                    <a:pt x="2746" y="2547"/>
                  </a:lnTo>
                  <a:cubicBezTo>
                    <a:pt x="2746" y="2547"/>
                    <a:pt x="2726" y="2579"/>
                    <a:pt x="2705" y="2608"/>
                  </a:cubicBezTo>
                  <a:lnTo>
                    <a:pt x="2705" y="2608"/>
                  </a:lnTo>
                  <a:cubicBezTo>
                    <a:pt x="2763" y="2545"/>
                    <a:pt x="2862" y="2440"/>
                    <a:pt x="2873" y="2429"/>
                  </a:cubicBezTo>
                  <a:cubicBezTo>
                    <a:pt x="2883" y="2421"/>
                    <a:pt x="2893" y="2411"/>
                    <a:pt x="2902" y="2402"/>
                  </a:cubicBezTo>
                  <a:lnTo>
                    <a:pt x="2902" y="2402"/>
                  </a:lnTo>
                  <a:cubicBezTo>
                    <a:pt x="2969" y="2360"/>
                    <a:pt x="3112" y="2270"/>
                    <a:pt x="3128" y="2263"/>
                  </a:cubicBezTo>
                  <a:cubicBezTo>
                    <a:pt x="3689" y="1958"/>
                    <a:pt x="3914" y="1135"/>
                    <a:pt x="3567" y="591"/>
                  </a:cubicBezTo>
                  <a:cubicBezTo>
                    <a:pt x="3327" y="212"/>
                    <a:pt x="2932" y="0"/>
                    <a:pt x="251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70;p4"/>
            <p:cNvSpPr/>
            <p:nvPr/>
          </p:nvSpPr>
          <p:spPr>
            <a:xfrm>
              <a:off x="959500" y="1127700"/>
              <a:ext cx="103100" cy="123000"/>
            </a:xfrm>
            <a:custGeom>
              <a:avLst/>
              <a:gdLst/>
              <a:ahLst/>
              <a:cxnLst/>
              <a:rect l="l" t="t" r="r" b="b"/>
              <a:pathLst>
                <a:path w="4124" h="4920" extrusionOk="0">
                  <a:moveTo>
                    <a:pt x="2846" y="0"/>
                  </a:moveTo>
                  <a:cubicBezTo>
                    <a:pt x="2311" y="0"/>
                    <a:pt x="1755" y="315"/>
                    <a:pt x="1646" y="880"/>
                  </a:cubicBezTo>
                  <a:cubicBezTo>
                    <a:pt x="1599" y="1106"/>
                    <a:pt x="1528" y="1312"/>
                    <a:pt x="1461" y="1534"/>
                  </a:cubicBezTo>
                  <a:lnTo>
                    <a:pt x="1461" y="1534"/>
                  </a:lnTo>
                  <a:cubicBezTo>
                    <a:pt x="1447" y="1564"/>
                    <a:pt x="1434" y="1595"/>
                    <a:pt x="1421" y="1625"/>
                  </a:cubicBezTo>
                  <a:cubicBezTo>
                    <a:pt x="1370" y="1734"/>
                    <a:pt x="1307" y="1837"/>
                    <a:pt x="1244" y="1943"/>
                  </a:cubicBezTo>
                  <a:cubicBezTo>
                    <a:pt x="1198" y="2019"/>
                    <a:pt x="1096" y="2119"/>
                    <a:pt x="1064" y="2199"/>
                  </a:cubicBezTo>
                  <a:lnTo>
                    <a:pt x="1064" y="2199"/>
                  </a:lnTo>
                  <a:cubicBezTo>
                    <a:pt x="1081" y="2160"/>
                    <a:pt x="1134" y="2103"/>
                    <a:pt x="1141" y="2103"/>
                  </a:cubicBezTo>
                  <a:cubicBezTo>
                    <a:pt x="1144" y="2103"/>
                    <a:pt x="1135" y="2118"/>
                    <a:pt x="1101" y="2159"/>
                  </a:cubicBezTo>
                  <a:cubicBezTo>
                    <a:pt x="1087" y="2174"/>
                    <a:pt x="1074" y="2189"/>
                    <a:pt x="1062" y="2204"/>
                  </a:cubicBezTo>
                  <a:lnTo>
                    <a:pt x="1062" y="2204"/>
                  </a:lnTo>
                  <a:cubicBezTo>
                    <a:pt x="1062" y="2203"/>
                    <a:pt x="1063" y="2201"/>
                    <a:pt x="1064" y="2199"/>
                  </a:cubicBezTo>
                  <a:lnTo>
                    <a:pt x="1064" y="2199"/>
                  </a:lnTo>
                  <a:cubicBezTo>
                    <a:pt x="1063" y="2201"/>
                    <a:pt x="1062" y="2203"/>
                    <a:pt x="1061" y="2205"/>
                  </a:cubicBezTo>
                  <a:lnTo>
                    <a:pt x="1061" y="2205"/>
                  </a:lnTo>
                  <a:cubicBezTo>
                    <a:pt x="1061" y="2205"/>
                    <a:pt x="1062" y="2205"/>
                    <a:pt x="1062" y="2204"/>
                  </a:cubicBezTo>
                  <a:lnTo>
                    <a:pt x="1062" y="2204"/>
                  </a:lnTo>
                  <a:cubicBezTo>
                    <a:pt x="1061" y="2206"/>
                    <a:pt x="1060" y="2208"/>
                    <a:pt x="1060" y="2209"/>
                  </a:cubicBezTo>
                  <a:cubicBezTo>
                    <a:pt x="1060" y="2208"/>
                    <a:pt x="1061" y="2206"/>
                    <a:pt x="1061" y="2205"/>
                  </a:cubicBezTo>
                  <a:lnTo>
                    <a:pt x="1061" y="2205"/>
                  </a:lnTo>
                  <a:cubicBezTo>
                    <a:pt x="1040" y="2231"/>
                    <a:pt x="1019" y="2256"/>
                    <a:pt x="997" y="2279"/>
                  </a:cubicBezTo>
                  <a:cubicBezTo>
                    <a:pt x="913" y="2368"/>
                    <a:pt x="827" y="2458"/>
                    <a:pt x="738" y="2541"/>
                  </a:cubicBezTo>
                  <a:cubicBezTo>
                    <a:pt x="693" y="2582"/>
                    <a:pt x="526" y="2714"/>
                    <a:pt x="531" y="2714"/>
                  </a:cubicBezTo>
                  <a:cubicBezTo>
                    <a:pt x="533" y="2714"/>
                    <a:pt x="563" y="2692"/>
                    <a:pt x="640" y="2636"/>
                  </a:cubicBezTo>
                  <a:lnTo>
                    <a:pt x="640" y="2636"/>
                  </a:lnTo>
                  <a:cubicBezTo>
                    <a:pt x="379" y="2834"/>
                    <a:pt x="168" y="3033"/>
                    <a:pt x="79" y="3364"/>
                  </a:cubicBezTo>
                  <a:cubicBezTo>
                    <a:pt x="0" y="3657"/>
                    <a:pt x="38" y="4045"/>
                    <a:pt x="200" y="4300"/>
                  </a:cubicBezTo>
                  <a:cubicBezTo>
                    <a:pt x="424" y="4649"/>
                    <a:pt x="875" y="4919"/>
                    <a:pt x="1313" y="4919"/>
                  </a:cubicBezTo>
                  <a:cubicBezTo>
                    <a:pt x="1508" y="4919"/>
                    <a:pt x="1701" y="4865"/>
                    <a:pt x="1871" y="4741"/>
                  </a:cubicBezTo>
                  <a:cubicBezTo>
                    <a:pt x="2935" y="3950"/>
                    <a:pt x="3734" y="2849"/>
                    <a:pt x="3998" y="1531"/>
                  </a:cubicBezTo>
                  <a:cubicBezTo>
                    <a:pt x="4124" y="907"/>
                    <a:pt x="3819" y="185"/>
                    <a:pt x="3145" y="34"/>
                  </a:cubicBezTo>
                  <a:cubicBezTo>
                    <a:pt x="3048" y="12"/>
                    <a:pt x="2948" y="0"/>
                    <a:pt x="284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71;p4"/>
            <p:cNvSpPr/>
            <p:nvPr/>
          </p:nvSpPr>
          <p:spPr>
            <a:xfrm>
              <a:off x="929150" y="995300"/>
              <a:ext cx="61025" cy="81325"/>
            </a:xfrm>
            <a:custGeom>
              <a:avLst/>
              <a:gdLst/>
              <a:ahLst/>
              <a:cxnLst/>
              <a:rect l="l" t="t" r="r" b="b"/>
              <a:pathLst>
                <a:path w="2441" h="3253" extrusionOk="0">
                  <a:moveTo>
                    <a:pt x="1260" y="1"/>
                  </a:moveTo>
                  <a:cubicBezTo>
                    <a:pt x="1247" y="1"/>
                    <a:pt x="1234" y="1"/>
                    <a:pt x="1220" y="1"/>
                  </a:cubicBezTo>
                  <a:cubicBezTo>
                    <a:pt x="561" y="33"/>
                    <a:pt x="1" y="537"/>
                    <a:pt x="1" y="1221"/>
                  </a:cubicBezTo>
                  <a:lnTo>
                    <a:pt x="1" y="2032"/>
                  </a:lnTo>
                  <a:cubicBezTo>
                    <a:pt x="1" y="2659"/>
                    <a:pt x="538" y="3253"/>
                    <a:pt x="1178" y="3253"/>
                  </a:cubicBezTo>
                  <a:cubicBezTo>
                    <a:pt x="1192" y="3253"/>
                    <a:pt x="1206" y="3253"/>
                    <a:pt x="1220" y="3252"/>
                  </a:cubicBezTo>
                  <a:cubicBezTo>
                    <a:pt x="1879" y="3220"/>
                    <a:pt x="2440" y="2718"/>
                    <a:pt x="2440" y="2032"/>
                  </a:cubicBezTo>
                  <a:lnTo>
                    <a:pt x="2440" y="1221"/>
                  </a:lnTo>
                  <a:cubicBezTo>
                    <a:pt x="2440" y="594"/>
                    <a:pt x="1902" y="1"/>
                    <a:pt x="126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4"/>
            <p:cNvSpPr/>
            <p:nvPr/>
          </p:nvSpPr>
          <p:spPr>
            <a:xfrm>
              <a:off x="580650" y="1270350"/>
              <a:ext cx="110075" cy="122025"/>
            </a:xfrm>
            <a:custGeom>
              <a:avLst/>
              <a:gdLst/>
              <a:ahLst/>
              <a:cxnLst/>
              <a:rect l="l" t="t" r="r" b="b"/>
              <a:pathLst>
                <a:path w="4403" h="4881" extrusionOk="0">
                  <a:moveTo>
                    <a:pt x="3004" y="0"/>
                  </a:moveTo>
                  <a:cubicBezTo>
                    <a:pt x="2587" y="0"/>
                    <a:pt x="2194" y="208"/>
                    <a:pt x="1944" y="592"/>
                  </a:cubicBezTo>
                  <a:cubicBezTo>
                    <a:pt x="1410" y="1413"/>
                    <a:pt x="881" y="2232"/>
                    <a:pt x="347" y="3052"/>
                  </a:cubicBezTo>
                  <a:cubicBezTo>
                    <a:pt x="0" y="3588"/>
                    <a:pt x="222" y="4426"/>
                    <a:pt x="786" y="4723"/>
                  </a:cubicBezTo>
                  <a:cubicBezTo>
                    <a:pt x="987" y="4829"/>
                    <a:pt x="1197" y="4880"/>
                    <a:pt x="1401" y="4880"/>
                  </a:cubicBezTo>
                  <a:cubicBezTo>
                    <a:pt x="1816" y="4880"/>
                    <a:pt x="2208" y="4671"/>
                    <a:pt x="2457" y="4285"/>
                  </a:cubicBezTo>
                  <a:cubicBezTo>
                    <a:pt x="2993" y="3463"/>
                    <a:pt x="3520" y="2645"/>
                    <a:pt x="4056" y="1823"/>
                  </a:cubicBezTo>
                  <a:cubicBezTo>
                    <a:pt x="4403" y="1289"/>
                    <a:pt x="4181" y="451"/>
                    <a:pt x="3615" y="152"/>
                  </a:cubicBezTo>
                  <a:cubicBezTo>
                    <a:pt x="3415" y="50"/>
                    <a:pt x="3206" y="0"/>
                    <a:pt x="300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4"/>
            <p:cNvSpPr/>
            <p:nvPr/>
          </p:nvSpPr>
          <p:spPr>
            <a:xfrm>
              <a:off x="714375" y="1351450"/>
              <a:ext cx="106925" cy="111225"/>
            </a:xfrm>
            <a:custGeom>
              <a:avLst/>
              <a:gdLst/>
              <a:ahLst/>
              <a:cxnLst/>
              <a:rect l="l" t="t" r="r" b="b"/>
              <a:pathLst>
                <a:path w="4277" h="4449" extrusionOk="0">
                  <a:moveTo>
                    <a:pt x="1655" y="1317"/>
                  </a:moveTo>
                  <a:cubicBezTo>
                    <a:pt x="1654" y="1319"/>
                    <a:pt x="1654" y="1320"/>
                    <a:pt x="1653" y="1321"/>
                  </a:cubicBezTo>
                  <a:cubicBezTo>
                    <a:pt x="1654" y="1320"/>
                    <a:pt x="1654" y="1319"/>
                    <a:pt x="1655" y="1317"/>
                  </a:cubicBezTo>
                  <a:close/>
                  <a:moveTo>
                    <a:pt x="1252" y="1828"/>
                  </a:moveTo>
                  <a:cubicBezTo>
                    <a:pt x="1252" y="1828"/>
                    <a:pt x="1252" y="1828"/>
                    <a:pt x="1251" y="1829"/>
                  </a:cubicBezTo>
                  <a:lnTo>
                    <a:pt x="1251" y="1829"/>
                  </a:lnTo>
                  <a:cubicBezTo>
                    <a:pt x="1252" y="1828"/>
                    <a:pt x="1252" y="1828"/>
                    <a:pt x="1252" y="1828"/>
                  </a:cubicBezTo>
                  <a:close/>
                  <a:moveTo>
                    <a:pt x="2998" y="1"/>
                  </a:moveTo>
                  <a:cubicBezTo>
                    <a:pt x="2456" y="1"/>
                    <a:pt x="1908" y="324"/>
                    <a:pt x="1783" y="889"/>
                  </a:cubicBezTo>
                  <a:cubicBezTo>
                    <a:pt x="1762" y="987"/>
                    <a:pt x="1735" y="1082"/>
                    <a:pt x="1704" y="1182"/>
                  </a:cubicBezTo>
                  <a:cubicBezTo>
                    <a:pt x="1697" y="1201"/>
                    <a:pt x="1691" y="1221"/>
                    <a:pt x="1684" y="1240"/>
                  </a:cubicBezTo>
                  <a:lnTo>
                    <a:pt x="1684" y="1240"/>
                  </a:lnTo>
                  <a:cubicBezTo>
                    <a:pt x="1632" y="1328"/>
                    <a:pt x="1590" y="1416"/>
                    <a:pt x="1537" y="1500"/>
                  </a:cubicBezTo>
                  <a:cubicBezTo>
                    <a:pt x="1520" y="1528"/>
                    <a:pt x="1500" y="1556"/>
                    <a:pt x="1481" y="1584"/>
                  </a:cubicBezTo>
                  <a:lnTo>
                    <a:pt x="1481" y="1584"/>
                  </a:lnTo>
                  <a:cubicBezTo>
                    <a:pt x="1422" y="1649"/>
                    <a:pt x="1361" y="1717"/>
                    <a:pt x="1297" y="1777"/>
                  </a:cubicBezTo>
                  <a:cubicBezTo>
                    <a:pt x="1271" y="1802"/>
                    <a:pt x="1246" y="1824"/>
                    <a:pt x="1221" y="1846"/>
                  </a:cubicBezTo>
                  <a:lnTo>
                    <a:pt x="1221" y="1846"/>
                  </a:lnTo>
                  <a:cubicBezTo>
                    <a:pt x="1113" y="1903"/>
                    <a:pt x="773" y="2082"/>
                    <a:pt x="812" y="2082"/>
                  </a:cubicBezTo>
                  <a:cubicBezTo>
                    <a:pt x="822" y="2082"/>
                    <a:pt x="855" y="2071"/>
                    <a:pt x="922" y="2044"/>
                  </a:cubicBezTo>
                  <a:lnTo>
                    <a:pt x="922" y="2044"/>
                  </a:lnTo>
                  <a:cubicBezTo>
                    <a:pt x="626" y="2166"/>
                    <a:pt x="390" y="2303"/>
                    <a:pt x="221" y="2593"/>
                  </a:cubicBezTo>
                  <a:cubicBezTo>
                    <a:pt x="69" y="2855"/>
                    <a:pt x="1" y="3236"/>
                    <a:pt x="101" y="3529"/>
                  </a:cubicBezTo>
                  <a:cubicBezTo>
                    <a:pt x="252" y="3996"/>
                    <a:pt x="745" y="4448"/>
                    <a:pt x="1265" y="4448"/>
                  </a:cubicBezTo>
                  <a:cubicBezTo>
                    <a:pt x="1376" y="4448"/>
                    <a:pt x="1488" y="4428"/>
                    <a:pt x="1598" y="4383"/>
                  </a:cubicBezTo>
                  <a:cubicBezTo>
                    <a:pt x="2215" y="4131"/>
                    <a:pt x="2791" y="3797"/>
                    <a:pt x="3225" y="3277"/>
                  </a:cubicBezTo>
                  <a:cubicBezTo>
                    <a:pt x="3654" y="2769"/>
                    <a:pt x="3990" y="2189"/>
                    <a:pt x="4135" y="1529"/>
                  </a:cubicBezTo>
                  <a:cubicBezTo>
                    <a:pt x="4276" y="906"/>
                    <a:pt x="3947" y="179"/>
                    <a:pt x="3283" y="32"/>
                  </a:cubicBezTo>
                  <a:cubicBezTo>
                    <a:pt x="3190" y="11"/>
                    <a:pt x="3094" y="1"/>
                    <a:pt x="299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4"/>
            <p:cNvSpPr/>
            <p:nvPr/>
          </p:nvSpPr>
          <p:spPr>
            <a:xfrm>
              <a:off x="938650" y="1300250"/>
              <a:ext cx="103875" cy="112350"/>
            </a:xfrm>
            <a:custGeom>
              <a:avLst/>
              <a:gdLst/>
              <a:ahLst/>
              <a:cxnLst/>
              <a:rect l="l" t="t" r="r" b="b"/>
              <a:pathLst>
                <a:path w="4155" h="4494" extrusionOk="0">
                  <a:moveTo>
                    <a:pt x="2844" y="0"/>
                  </a:moveTo>
                  <a:cubicBezTo>
                    <a:pt x="2635" y="0"/>
                    <a:pt x="2428" y="47"/>
                    <a:pt x="2253" y="161"/>
                  </a:cubicBezTo>
                  <a:cubicBezTo>
                    <a:pt x="1972" y="336"/>
                    <a:pt x="1826" y="555"/>
                    <a:pt x="1698" y="852"/>
                  </a:cubicBezTo>
                  <a:lnTo>
                    <a:pt x="1698" y="852"/>
                  </a:lnTo>
                  <a:cubicBezTo>
                    <a:pt x="1729" y="781"/>
                    <a:pt x="1740" y="754"/>
                    <a:pt x="1739" y="754"/>
                  </a:cubicBezTo>
                  <a:lnTo>
                    <a:pt x="1739" y="754"/>
                  </a:lnTo>
                  <a:cubicBezTo>
                    <a:pt x="1736" y="754"/>
                    <a:pt x="1653" y="939"/>
                    <a:pt x="1632" y="983"/>
                  </a:cubicBezTo>
                  <a:cubicBezTo>
                    <a:pt x="1594" y="1056"/>
                    <a:pt x="1553" y="1135"/>
                    <a:pt x="1507" y="1210"/>
                  </a:cubicBezTo>
                  <a:cubicBezTo>
                    <a:pt x="1457" y="1292"/>
                    <a:pt x="1403" y="1378"/>
                    <a:pt x="1351" y="1460"/>
                  </a:cubicBezTo>
                  <a:cubicBezTo>
                    <a:pt x="1325" y="1498"/>
                    <a:pt x="1303" y="1528"/>
                    <a:pt x="1278" y="1566"/>
                  </a:cubicBezTo>
                  <a:cubicBezTo>
                    <a:pt x="1242" y="1613"/>
                    <a:pt x="1225" y="1637"/>
                    <a:pt x="1226" y="1637"/>
                  </a:cubicBezTo>
                  <a:cubicBezTo>
                    <a:pt x="1227" y="1637"/>
                    <a:pt x="1257" y="1600"/>
                    <a:pt x="1316" y="1524"/>
                  </a:cubicBezTo>
                  <a:lnTo>
                    <a:pt x="1316" y="1524"/>
                  </a:lnTo>
                  <a:cubicBezTo>
                    <a:pt x="1236" y="1680"/>
                    <a:pt x="1038" y="1844"/>
                    <a:pt x="918" y="1964"/>
                  </a:cubicBezTo>
                  <a:cubicBezTo>
                    <a:pt x="855" y="2021"/>
                    <a:pt x="793" y="2078"/>
                    <a:pt x="730" y="2137"/>
                  </a:cubicBezTo>
                  <a:cubicBezTo>
                    <a:pt x="708" y="2155"/>
                    <a:pt x="687" y="2174"/>
                    <a:pt x="664" y="2193"/>
                  </a:cubicBezTo>
                  <a:lnTo>
                    <a:pt x="664" y="2193"/>
                  </a:lnTo>
                  <a:cubicBezTo>
                    <a:pt x="657" y="2198"/>
                    <a:pt x="649" y="2203"/>
                    <a:pt x="641" y="2209"/>
                  </a:cubicBezTo>
                  <a:cubicBezTo>
                    <a:pt x="379" y="2403"/>
                    <a:pt x="169" y="2607"/>
                    <a:pt x="80" y="2938"/>
                  </a:cubicBezTo>
                  <a:cubicBezTo>
                    <a:pt x="1" y="3231"/>
                    <a:pt x="39" y="3619"/>
                    <a:pt x="200" y="3874"/>
                  </a:cubicBezTo>
                  <a:cubicBezTo>
                    <a:pt x="425" y="4225"/>
                    <a:pt x="874" y="4493"/>
                    <a:pt x="1311" y="4493"/>
                  </a:cubicBezTo>
                  <a:cubicBezTo>
                    <a:pt x="1507" y="4493"/>
                    <a:pt x="1701" y="4439"/>
                    <a:pt x="1872" y="4315"/>
                  </a:cubicBezTo>
                  <a:cubicBezTo>
                    <a:pt x="2328" y="3979"/>
                    <a:pt x="2741" y="3623"/>
                    <a:pt x="3091" y="3177"/>
                  </a:cubicBezTo>
                  <a:cubicBezTo>
                    <a:pt x="3495" y="2658"/>
                    <a:pt x="3788" y="2140"/>
                    <a:pt x="4040" y="1538"/>
                  </a:cubicBezTo>
                  <a:cubicBezTo>
                    <a:pt x="4154" y="1265"/>
                    <a:pt x="4056" y="841"/>
                    <a:pt x="3920" y="602"/>
                  </a:cubicBezTo>
                  <a:cubicBezTo>
                    <a:pt x="3773" y="350"/>
                    <a:pt x="3480" y="109"/>
                    <a:pt x="3191" y="41"/>
                  </a:cubicBezTo>
                  <a:cubicBezTo>
                    <a:pt x="3078" y="15"/>
                    <a:pt x="2961" y="0"/>
                    <a:pt x="284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4"/>
            <p:cNvSpPr/>
            <p:nvPr/>
          </p:nvSpPr>
          <p:spPr>
            <a:xfrm>
              <a:off x="1301225" y="825150"/>
              <a:ext cx="151475" cy="128650"/>
            </a:xfrm>
            <a:custGeom>
              <a:avLst/>
              <a:gdLst/>
              <a:ahLst/>
              <a:cxnLst/>
              <a:rect l="l" t="t" r="r" b="b"/>
              <a:pathLst>
                <a:path w="6059" h="5146" extrusionOk="0">
                  <a:moveTo>
                    <a:pt x="4724" y="1"/>
                  </a:moveTo>
                  <a:cubicBezTo>
                    <a:pt x="4417" y="1"/>
                    <a:pt x="4109" y="122"/>
                    <a:pt x="3837" y="346"/>
                  </a:cubicBezTo>
                  <a:cubicBezTo>
                    <a:pt x="2724" y="1257"/>
                    <a:pt x="1612" y="2167"/>
                    <a:pt x="498" y="3078"/>
                  </a:cubicBezTo>
                  <a:cubicBezTo>
                    <a:pt x="1" y="3482"/>
                    <a:pt x="48" y="4388"/>
                    <a:pt x="498" y="4802"/>
                  </a:cubicBezTo>
                  <a:cubicBezTo>
                    <a:pt x="755" y="5036"/>
                    <a:pt x="1045" y="5145"/>
                    <a:pt x="1335" y="5145"/>
                  </a:cubicBezTo>
                  <a:cubicBezTo>
                    <a:pt x="1641" y="5145"/>
                    <a:pt x="1949" y="5025"/>
                    <a:pt x="2220" y="4802"/>
                  </a:cubicBezTo>
                  <a:cubicBezTo>
                    <a:pt x="3335" y="3891"/>
                    <a:pt x="4446" y="2980"/>
                    <a:pt x="5561" y="2069"/>
                  </a:cubicBezTo>
                  <a:cubicBezTo>
                    <a:pt x="6058" y="1665"/>
                    <a:pt x="6011" y="761"/>
                    <a:pt x="5561" y="346"/>
                  </a:cubicBezTo>
                  <a:cubicBezTo>
                    <a:pt x="5306" y="110"/>
                    <a:pt x="5016" y="1"/>
                    <a:pt x="472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4"/>
            <p:cNvSpPr/>
            <p:nvPr/>
          </p:nvSpPr>
          <p:spPr>
            <a:xfrm>
              <a:off x="1412525" y="845800"/>
              <a:ext cx="153275" cy="119000"/>
            </a:xfrm>
            <a:custGeom>
              <a:avLst/>
              <a:gdLst/>
              <a:ahLst/>
              <a:cxnLst/>
              <a:rect l="l" t="t" r="r" b="b"/>
              <a:pathLst>
                <a:path w="6131" h="4760" extrusionOk="0">
                  <a:moveTo>
                    <a:pt x="1309" y="2252"/>
                  </a:moveTo>
                  <a:cubicBezTo>
                    <a:pt x="1303" y="2256"/>
                    <a:pt x="1298" y="2259"/>
                    <a:pt x="1292" y="2263"/>
                  </a:cubicBezTo>
                  <a:lnTo>
                    <a:pt x="1292" y="2263"/>
                  </a:lnTo>
                  <a:cubicBezTo>
                    <a:pt x="1298" y="2259"/>
                    <a:pt x="1303" y="2256"/>
                    <a:pt x="1309" y="2252"/>
                  </a:cubicBezTo>
                  <a:close/>
                  <a:moveTo>
                    <a:pt x="4720" y="0"/>
                  </a:moveTo>
                  <a:cubicBezTo>
                    <a:pt x="4419" y="0"/>
                    <a:pt x="4122" y="109"/>
                    <a:pt x="3905" y="351"/>
                  </a:cubicBezTo>
                  <a:cubicBezTo>
                    <a:pt x="3685" y="597"/>
                    <a:pt x="3449" y="830"/>
                    <a:pt x="3203" y="1048"/>
                  </a:cubicBezTo>
                  <a:cubicBezTo>
                    <a:pt x="3104" y="1138"/>
                    <a:pt x="2993" y="1252"/>
                    <a:pt x="2882" y="1328"/>
                  </a:cubicBezTo>
                  <a:lnTo>
                    <a:pt x="2882" y="1328"/>
                  </a:lnTo>
                  <a:cubicBezTo>
                    <a:pt x="2857" y="1343"/>
                    <a:pt x="2832" y="1358"/>
                    <a:pt x="2818" y="1368"/>
                  </a:cubicBezTo>
                  <a:cubicBezTo>
                    <a:pt x="2750" y="1419"/>
                    <a:pt x="2677" y="1467"/>
                    <a:pt x="2608" y="1514"/>
                  </a:cubicBezTo>
                  <a:cubicBezTo>
                    <a:pt x="2346" y="1693"/>
                    <a:pt x="2078" y="1855"/>
                    <a:pt x="1796" y="2007"/>
                  </a:cubicBezTo>
                  <a:cubicBezTo>
                    <a:pt x="1643" y="2086"/>
                    <a:pt x="1488" y="2164"/>
                    <a:pt x="1334" y="2237"/>
                  </a:cubicBezTo>
                  <a:cubicBezTo>
                    <a:pt x="1312" y="2247"/>
                    <a:pt x="1280" y="2266"/>
                    <a:pt x="1252" y="2284"/>
                  </a:cubicBezTo>
                  <a:lnTo>
                    <a:pt x="1252" y="2284"/>
                  </a:lnTo>
                  <a:cubicBezTo>
                    <a:pt x="1192" y="2311"/>
                    <a:pt x="1122" y="2327"/>
                    <a:pt x="1066" y="2347"/>
                  </a:cubicBezTo>
                  <a:cubicBezTo>
                    <a:pt x="471" y="2574"/>
                    <a:pt x="0" y="3179"/>
                    <a:pt x="214" y="3844"/>
                  </a:cubicBezTo>
                  <a:cubicBezTo>
                    <a:pt x="370" y="4326"/>
                    <a:pt x="854" y="4759"/>
                    <a:pt x="1378" y="4759"/>
                  </a:cubicBezTo>
                  <a:cubicBezTo>
                    <a:pt x="1488" y="4759"/>
                    <a:pt x="1600" y="4740"/>
                    <a:pt x="1711" y="4698"/>
                  </a:cubicBezTo>
                  <a:cubicBezTo>
                    <a:pt x="3203" y="4131"/>
                    <a:pt x="4554" y="3263"/>
                    <a:pt x="5627" y="2080"/>
                  </a:cubicBezTo>
                  <a:cubicBezTo>
                    <a:pt x="6058" y="1609"/>
                    <a:pt x="6131" y="819"/>
                    <a:pt x="5627" y="358"/>
                  </a:cubicBezTo>
                  <a:cubicBezTo>
                    <a:pt x="5385" y="130"/>
                    <a:pt x="5050" y="0"/>
                    <a:pt x="472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7;p4"/>
            <p:cNvSpPr/>
            <p:nvPr/>
          </p:nvSpPr>
          <p:spPr>
            <a:xfrm>
              <a:off x="1189150" y="1126825"/>
              <a:ext cx="118725" cy="100950"/>
            </a:xfrm>
            <a:custGeom>
              <a:avLst/>
              <a:gdLst/>
              <a:ahLst/>
              <a:cxnLst/>
              <a:rect l="l" t="t" r="r" b="b"/>
              <a:pathLst>
                <a:path w="4749" h="4038" extrusionOk="0">
                  <a:moveTo>
                    <a:pt x="3424" y="0"/>
                  </a:moveTo>
                  <a:cubicBezTo>
                    <a:pt x="3116" y="0"/>
                    <a:pt x="2806" y="123"/>
                    <a:pt x="2529" y="342"/>
                  </a:cubicBezTo>
                  <a:cubicBezTo>
                    <a:pt x="1854" y="887"/>
                    <a:pt x="1173" y="1425"/>
                    <a:pt x="498" y="1970"/>
                  </a:cubicBezTo>
                  <a:cubicBezTo>
                    <a:pt x="0" y="2374"/>
                    <a:pt x="48" y="3285"/>
                    <a:pt x="498" y="3692"/>
                  </a:cubicBezTo>
                  <a:cubicBezTo>
                    <a:pt x="754" y="3929"/>
                    <a:pt x="1040" y="4037"/>
                    <a:pt x="1329" y="4037"/>
                  </a:cubicBezTo>
                  <a:cubicBezTo>
                    <a:pt x="1636" y="4037"/>
                    <a:pt x="1945" y="3914"/>
                    <a:pt x="2220" y="3692"/>
                  </a:cubicBezTo>
                  <a:cubicBezTo>
                    <a:pt x="2895" y="3149"/>
                    <a:pt x="3576" y="2610"/>
                    <a:pt x="4252" y="2065"/>
                  </a:cubicBezTo>
                  <a:cubicBezTo>
                    <a:pt x="4748" y="1661"/>
                    <a:pt x="4701" y="751"/>
                    <a:pt x="4252" y="342"/>
                  </a:cubicBezTo>
                  <a:cubicBezTo>
                    <a:pt x="3997" y="107"/>
                    <a:pt x="3711" y="0"/>
                    <a:pt x="342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4"/>
            <p:cNvSpPr/>
            <p:nvPr/>
          </p:nvSpPr>
          <p:spPr>
            <a:xfrm>
              <a:off x="1466775" y="650250"/>
              <a:ext cx="83075" cy="70425"/>
            </a:xfrm>
            <a:custGeom>
              <a:avLst/>
              <a:gdLst/>
              <a:ahLst/>
              <a:cxnLst/>
              <a:rect l="l" t="t" r="r" b="b"/>
              <a:pathLst>
                <a:path w="3323" h="2817" extrusionOk="0">
                  <a:moveTo>
                    <a:pt x="2074" y="1"/>
                  </a:moveTo>
                  <a:cubicBezTo>
                    <a:pt x="1868" y="1"/>
                    <a:pt x="1656" y="51"/>
                    <a:pt x="1451" y="153"/>
                  </a:cubicBezTo>
                  <a:cubicBezTo>
                    <a:pt x="1177" y="289"/>
                    <a:pt x="913" y="425"/>
                    <a:pt x="639" y="560"/>
                  </a:cubicBezTo>
                  <a:cubicBezTo>
                    <a:pt x="379" y="692"/>
                    <a:pt x="159" y="1010"/>
                    <a:pt x="80" y="1289"/>
                  </a:cubicBezTo>
                  <a:cubicBezTo>
                    <a:pt x="0" y="1582"/>
                    <a:pt x="37" y="1970"/>
                    <a:pt x="200" y="2225"/>
                  </a:cubicBezTo>
                  <a:cubicBezTo>
                    <a:pt x="450" y="2616"/>
                    <a:pt x="837" y="2817"/>
                    <a:pt x="1249" y="2817"/>
                  </a:cubicBezTo>
                  <a:cubicBezTo>
                    <a:pt x="1455" y="2817"/>
                    <a:pt x="1667" y="2767"/>
                    <a:pt x="1871" y="2665"/>
                  </a:cubicBezTo>
                  <a:cubicBezTo>
                    <a:pt x="2144" y="2529"/>
                    <a:pt x="2410" y="2391"/>
                    <a:pt x="2682" y="2257"/>
                  </a:cubicBezTo>
                  <a:cubicBezTo>
                    <a:pt x="2944" y="2127"/>
                    <a:pt x="3164" y="1808"/>
                    <a:pt x="3243" y="1528"/>
                  </a:cubicBezTo>
                  <a:cubicBezTo>
                    <a:pt x="3322" y="1235"/>
                    <a:pt x="3286" y="847"/>
                    <a:pt x="3123" y="592"/>
                  </a:cubicBezTo>
                  <a:cubicBezTo>
                    <a:pt x="2870" y="201"/>
                    <a:pt x="2485" y="1"/>
                    <a:pt x="207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4"/>
            <p:cNvSpPr/>
            <p:nvPr/>
          </p:nvSpPr>
          <p:spPr>
            <a:xfrm>
              <a:off x="488600" y="1514700"/>
              <a:ext cx="96225" cy="101350"/>
            </a:xfrm>
            <a:custGeom>
              <a:avLst/>
              <a:gdLst/>
              <a:ahLst/>
              <a:cxnLst/>
              <a:rect l="l" t="t" r="r" b="b"/>
              <a:pathLst>
                <a:path w="3849" h="4054" extrusionOk="0">
                  <a:moveTo>
                    <a:pt x="2068" y="1"/>
                  </a:moveTo>
                  <a:cubicBezTo>
                    <a:pt x="1859" y="1"/>
                    <a:pt x="1653" y="53"/>
                    <a:pt x="1476" y="166"/>
                  </a:cubicBezTo>
                  <a:cubicBezTo>
                    <a:pt x="969" y="496"/>
                    <a:pt x="763" y="1117"/>
                    <a:pt x="985" y="1683"/>
                  </a:cubicBezTo>
                  <a:lnTo>
                    <a:pt x="985" y="1683"/>
                  </a:lnTo>
                  <a:cubicBezTo>
                    <a:pt x="393" y="1856"/>
                    <a:pt x="0" y="2582"/>
                    <a:pt x="189" y="3165"/>
                  </a:cubicBezTo>
                  <a:cubicBezTo>
                    <a:pt x="366" y="3718"/>
                    <a:pt x="836" y="4054"/>
                    <a:pt x="1379" y="4054"/>
                  </a:cubicBezTo>
                  <a:cubicBezTo>
                    <a:pt x="1479" y="4054"/>
                    <a:pt x="1582" y="4042"/>
                    <a:pt x="1686" y="4019"/>
                  </a:cubicBezTo>
                  <a:cubicBezTo>
                    <a:pt x="3167" y="3684"/>
                    <a:pt x="3849" y="1888"/>
                    <a:pt x="3147" y="605"/>
                  </a:cubicBezTo>
                  <a:cubicBezTo>
                    <a:pt x="2943" y="226"/>
                    <a:pt x="2501" y="1"/>
                    <a:pt x="206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4"/>
            <p:cNvSpPr/>
            <p:nvPr/>
          </p:nvSpPr>
          <p:spPr>
            <a:xfrm>
              <a:off x="705025" y="1533775"/>
              <a:ext cx="62325" cy="61000"/>
            </a:xfrm>
            <a:custGeom>
              <a:avLst/>
              <a:gdLst/>
              <a:ahLst/>
              <a:cxnLst/>
              <a:rect l="l" t="t" r="r" b="b"/>
              <a:pathLst>
                <a:path w="2493" h="2440" extrusionOk="0">
                  <a:moveTo>
                    <a:pt x="1246" y="0"/>
                  </a:moveTo>
                  <a:cubicBezTo>
                    <a:pt x="608" y="0"/>
                    <a:pt x="1" y="561"/>
                    <a:pt x="26" y="1220"/>
                  </a:cubicBezTo>
                  <a:cubicBezTo>
                    <a:pt x="53" y="1884"/>
                    <a:pt x="562" y="2440"/>
                    <a:pt x="1246" y="2440"/>
                  </a:cubicBezTo>
                  <a:cubicBezTo>
                    <a:pt x="1886" y="2440"/>
                    <a:pt x="2493" y="1881"/>
                    <a:pt x="2466" y="1220"/>
                  </a:cubicBezTo>
                  <a:cubicBezTo>
                    <a:pt x="2434" y="561"/>
                    <a:pt x="1932" y="0"/>
                    <a:pt x="124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1" name="Google Shape;81;p4"/>
          <p:cNvSpPr/>
          <p:nvPr/>
        </p:nvSpPr>
        <p:spPr>
          <a:xfrm rot="-1078917">
            <a:off x="8492923" y="4937810"/>
            <a:ext cx="607041" cy="305158"/>
          </a:xfrm>
          <a:custGeom>
            <a:avLst/>
            <a:gdLst/>
            <a:ahLst/>
            <a:cxnLst/>
            <a:rect l="l" t="t" r="r" b="b"/>
            <a:pathLst>
              <a:path w="24283" h="12207" extrusionOk="0">
                <a:moveTo>
                  <a:pt x="16336" y="1678"/>
                </a:moveTo>
                <a:cubicBezTo>
                  <a:pt x="16338" y="1678"/>
                  <a:pt x="16376" y="1683"/>
                  <a:pt x="16415" y="1689"/>
                </a:cubicBezTo>
                <a:lnTo>
                  <a:pt x="16415" y="1689"/>
                </a:lnTo>
                <a:cubicBezTo>
                  <a:pt x="16407" y="1688"/>
                  <a:pt x="16397" y="1687"/>
                  <a:pt x="16384" y="1686"/>
                </a:cubicBezTo>
                <a:cubicBezTo>
                  <a:pt x="16348" y="1680"/>
                  <a:pt x="16335" y="1678"/>
                  <a:pt x="16336" y="1678"/>
                </a:cubicBezTo>
                <a:close/>
                <a:moveTo>
                  <a:pt x="22448" y="8016"/>
                </a:moveTo>
                <a:cubicBezTo>
                  <a:pt x="22448" y="8016"/>
                  <a:pt x="22451" y="8034"/>
                  <a:pt x="22454" y="8057"/>
                </a:cubicBezTo>
                <a:lnTo>
                  <a:pt x="22454" y="8057"/>
                </a:lnTo>
                <a:cubicBezTo>
                  <a:pt x="22450" y="8028"/>
                  <a:pt x="22448" y="8016"/>
                  <a:pt x="22448" y="8016"/>
                </a:cubicBezTo>
                <a:close/>
                <a:moveTo>
                  <a:pt x="15064" y="0"/>
                </a:moveTo>
                <a:cubicBezTo>
                  <a:pt x="14445" y="0"/>
                  <a:pt x="13823" y="46"/>
                  <a:pt x="13204" y="130"/>
                </a:cubicBezTo>
                <a:cubicBezTo>
                  <a:pt x="11064" y="423"/>
                  <a:pt x="9057" y="1290"/>
                  <a:pt x="7172" y="2321"/>
                </a:cubicBezTo>
                <a:cubicBezTo>
                  <a:pt x="5157" y="3427"/>
                  <a:pt x="3264" y="4737"/>
                  <a:pt x="1274" y="5885"/>
                </a:cubicBezTo>
                <a:cubicBezTo>
                  <a:pt x="1027" y="6028"/>
                  <a:pt x="777" y="6169"/>
                  <a:pt x="526" y="6305"/>
                </a:cubicBezTo>
                <a:cubicBezTo>
                  <a:pt x="151" y="6508"/>
                  <a:pt x="1" y="7057"/>
                  <a:pt x="233" y="7420"/>
                </a:cubicBezTo>
                <a:cubicBezTo>
                  <a:pt x="398" y="7665"/>
                  <a:pt x="662" y="7804"/>
                  <a:pt x="939" y="7804"/>
                </a:cubicBezTo>
                <a:cubicBezTo>
                  <a:pt x="1076" y="7804"/>
                  <a:pt x="1217" y="7770"/>
                  <a:pt x="1350" y="7697"/>
                </a:cubicBezTo>
                <a:cubicBezTo>
                  <a:pt x="3316" y="6628"/>
                  <a:pt x="5162" y="5358"/>
                  <a:pt x="7093" y="4228"/>
                </a:cubicBezTo>
                <a:cubicBezTo>
                  <a:pt x="8046" y="3667"/>
                  <a:pt x="9027" y="3143"/>
                  <a:pt x="10041" y="2704"/>
                </a:cubicBezTo>
                <a:cubicBezTo>
                  <a:pt x="10069" y="2693"/>
                  <a:pt x="10096" y="2680"/>
                  <a:pt x="10125" y="2668"/>
                </a:cubicBezTo>
                <a:cubicBezTo>
                  <a:pt x="10145" y="2659"/>
                  <a:pt x="10152" y="2655"/>
                  <a:pt x="10151" y="2655"/>
                </a:cubicBezTo>
                <a:lnTo>
                  <a:pt x="10151" y="2655"/>
                </a:lnTo>
                <a:cubicBezTo>
                  <a:pt x="10150" y="2655"/>
                  <a:pt x="10072" y="2690"/>
                  <a:pt x="10069" y="2690"/>
                </a:cubicBezTo>
                <a:cubicBezTo>
                  <a:pt x="10125" y="2654"/>
                  <a:pt x="10206" y="2635"/>
                  <a:pt x="10264" y="2609"/>
                </a:cubicBezTo>
                <a:cubicBezTo>
                  <a:pt x="10397" y="2557"/>
                  <a:pt x="10530" y="2503"/>
                  <a:pt x="10663" y="2452"/>
                </a:cubicBezTo>
                <a:cubicBezTo>
                  <a:pt x="10896" y="2365"/>
                  <a:pt x="11132" y="2280"/>
                  <a:pt x="11365" y="2205"/>
                </a:cubicBezTo>
                <a:cubicBezTo>
                  <a:pt x="11807" y="2063"/>
                  <a:pt x="12254" y="1944"/>
                  <a:pt x="12709" y="1849"/>
                </a:cubicBezTo>
                <a:cubicBezTo>
                  <a:pt x="12932" y="1803"/>
                  <a:pt x="13155" y="1762"/>
                  <a:pt x="13383" y="1725"/>
                </a:cubicBezTo>
                <a:cubicBezTo>
                  <a:pt x="13444" y="1716"/>
                  <a:pt x="13502" y="1708"/>
                  <a:pt x="13558" y="1701"/>
                </a:cubicBezTo>
                <a:cubicBezTo>
                  <a:pt x="13579" y="1698"/>
                  <a:pt x="13585" y="1697"/>
                  <a:pt x="13582" y="1697"/>
                </a:cubicBezTo>
                <a:cubicBezTo>
                  <a:pt x="13581" y="1697"/>
                  <a:pt x="13576" y="1697"/>
                  <a:pt x="13569" y="1698"/>
                </a:cubicBezTo>
                <a:lnTo>
                  <a:pt x="13569" y="1698"/>
                </a:lnTo>
                <a:cubicBezTo>
                  <a:pt x="13687" y="1684"/>
                  <a:pt x="13802" y="1670"/>
                  <a:pt x="13920" y="1660"/>
                </a:cubicBezTo>
                <a:cubicBezTo>
                  <a:pt x="14307" y="1625"/>
                  <a:pt x="14696" y="1606"/>
                  <a:pt x="15085" y="1606"/>
                </a:cubicBezTo>
                <a:cubicBezTo>
                  <a:pt x="15153" y="1606"/>
                  <a:pt x="15221" y="1607"/>
                  <a:pt x="15289" y="1608"/>
                </a:cubicBezTo>
                <a:cubicBezTo>
                  <a:pt x="15522" y="1613"/>
                  <a:pt x="15758" y="1627"/>
                  <a:pt x="15991" y="1646"/>
                </a:cubicBezTo>
                <a:cubicBezTo>
                  <a:pt x="16100" y="1656"/>
                  <a:pt x="16209" y="1668"/>
                  <a:pt x="16316" y="1678"/>
                </a:cubicBezTo>
                <a:cubicBezTo>
                  <a:pt x="16334" y="1680"/>
                  <a:pt x="16398" y="1688"/>
                  <a:pt x="16424" y="1691"/>
                </a:cubicBezTo>
                <a:lnTo>
                  <a:pt x="16424" y="1691"/>
                </a:lnTo>
                <a:cubicBezTo>
                  <a:pt x="16455" y="1696"/>
                  <a:pt x="16485" y="1701"/>
                  <a:pt x="16496" y="1703"/>
                </a:cubicBezTo>
                <a:cubicBezTo>
                  <a:pt x="16945" y="1773"/>
                  <a:pt x="17385" y="1876"/>
                  <a:pt x="17816" y="2009"/>
                </a:cubicBezTo>
                <a:cubicBezTo>
                  <a:pt x="18025" y="2075"/>
                  <a:pt x="18231" y="2150"/>
                  <a:pt x="18435" y="2229"/>
                </a:cubicBezTo>
                <a:cubicBezTo>
                  <a:pt x="18438" y="2230"/>
                  <a:pt x="18440" y="2231"/>
                  <a:pt x="18442" y="2232"/>
                </a:cubicBezTo>
                <a:lnTo>
                  <a:pt x="18442" y="2232"/>
                </a:lnTo>
                <a:cubicBezTo>
                  <a:pt x="18442" y="2232"/>
                  <a:pt x="18443" y="2232"/>
                  <a:pt x="18443" y="2232"/>
                </a:cubicBezTo>
                <a:cubicBezTo>
                  <a:pt x="18489" y="2254"/>
                  <a:pt x="18530" y="2270"/>
                  <a:pt x="18576" y="2292"/>
                </a:cubicBezTo>
                <a:cubicBezTo>
                  <a:pt x="18676" y="2337"/>
                  <a:pt x="18777" y="2387"/>
                  <a:pt x="18880" y="2438"/>
                </a:cubicBezTo>
                <a:cubicBezTo>
                  <a:pt x="19080" y="2539"/>
                  <a:pt x="19276" y="2652"/>
                  <a:pt x="19468" y="2776"/>
                </a:cubicBezTo>
                <a:cubicBezTo>
                  <a:pt x="19555" y="2831"/>
                  <a:pt x="19642" y="2890"/>
                  <a:pt x="19729" y="2950"/>
                </a:cubicBezTo>
                <a:cubicBezTo>
                  <a:pt x="19767" y="2977"/>
                  <a:pt x="19812" y="3005"/>
                  <a:pt x="19848" y="3032"/>
                </a:cubicBezTo>
                <a:cubicBezTo>
                  <a:pt x="19854" y="3037"/>
                  <a:pt x="19861" y="3041"/>
                  <a:pt x="19867" y="3046"/>
                </a:cubicBezTo>
                <a:lnTo>
                  <a:pt x="19867" y="3046"/>
                </a:lnTo>
                <a:cubicBezTo>
                  <a:pt x="19870" y="3048"/>
                  <a:pt x="19873" y="3051"/>
                  <a:pt x="19877" y="3054"/>
                </a:cubicBezTo>
                <a:cubicBezTo>
                  <a:pt x="20228" y="3346"/>
                  <a:pt x="20561" y="3652"/>
                  <a:pt x="20856" y="4005"/>
                </a:cubicBezTo>
                <a:cubicBezTo>
                  <a:pt x="20892" y="4046"/>
                  <a:pt x="20925" y="4087"/>
                  <a:pt x="20962" y="4132"/>
                </a:cubicBezTo>
                <a:cubicBezTo>
                  <a:pt x="20974" y="4147"/>
                  <a:pt x="20981" y="4155"/>
                  <a:pt x="20985" y="4159"/>
                </a:cubicBezTo>
                <a:lnTo>
                  <a:pt x="20985" y="4159"/>
                </a:lnTo>
                <a:cubicBezTo>
                  <a:pt x="21057" y="4260"/>
                  <a:pt x="21130" y="4365"/>
                  <a:pt x="21201" y="4471"/>
                </a:cubicBezTo>
                <a:cubicBezTo>
                  <a:pt x="21334" y="4672"/>
                  <a:pt x="21456" y="4879"/>
                  <a:pt x="21572" y="5096"/>
                </a:cubicBezTo>
                <a:cubicBezTo>
                  <a:pt x="21627" y="5196"/>
                  <a:pt x="21676" y="5302"/>
                  <a:pt x="21725" y="5407"/>
                </a:cubicBezTo>
                <a:cubicBezTo>
                  <a:pt x="21754" y="5462"/>
                  <a:pt x="21778" y="5521"/>
                  <a:pt x="21803" y="5579"/>
                </a:cubicBezTo>
                <a:cubicBezTo>
                  <a:pt x="21809" y="5595"/>
                  <a:pt x="21817" y="5612"/>
                  <a:pt x="21824" y="5628"/>
                </a:cubicBezTo>
                <a:lnTo>
                  <a:pt x="21824" y="5628"/>
                </a:lnTo>
                <a:cubicBezTo>
                  <a:pt x="21825" y="5629"/>
                  <a:pt x="21825" y="5630"/>
                  <a:pt x="21825" y="5630"/>
                </a:cubicBezTo>
                <a:cubicBezTo>
                  <a:pt x="21912" y="5858"/>
                  <a:pt x="21996" y="6086"/>
                  <a:pt x="22071" y="6319"/>
                </a:cubicBezTo>
                <a:cubicBezTo>
                  <a:pt x="22221" y="6799"/>
                  <a:pt x="22332" y="7287"/>
                  <a:pt x="22413" y="7785"/>
                </a:cubicBezTo>
                <a:cubicBezTo>
                  <a:pt x="22422" y="7840"/>
                  <a:pt x="22430" y="7894"/>
                  <a:pt x="22437" y="7949"/>
                </a:cubicBezTo>
                <a:cubicBezTo>
                  <a:pt x="22439" y="7974"/>
                  <a:pt x="22458" y="8105"/>
                  <a:pt x="22459" y="8105"/>
                </a:cubicBezTo>
                <a:cubicBezTo>
                  <a:pt x="22459" y="8105"/>
                  <a:pt x="22459" y="8104"/>
                  <a:pt x="22459" y="8102"/>
                </a:cubicBezTo>
                <a:lnTo>
                  <a:pt x="22459" y="8102"/>
                </a:lnTo>
                <a:cubicBezTo>
                  <a:pt x="22461" y="8121"/>
                  <a:pt x="22463" y="8138"/>
                  <a:pt x="22464" y="8146"/>
                </a:cubicBezTo>
                <a:cubicBezTo>
                  <a:pt x="22472" y="8219"/>
                  <a:pt x="22483" y="8291"/>
                  <a:pt x="22487" y="8364"/>
                </a:cubicBezTo>
                <a:cubicBezTo>
                  <a:pt x="22511" y="8613"/>
                  <a:pt x="22533" y="8867"/>
                  <a:pt x="22543" y="9114"/>
                </a:cubicBezTo>
                <a:cubicBezTo>
                  <a:pt x="22571" y="9624"/>
                  <a:pt x="22571" y="10135"/>
                  <a:pt x="22557" y="10645"/>
                </a:cubicBezTo>
                <a:cubicBezTo>
                  <a:pt x="22549" y="10894"/>
                  <a:pt x="22535" y="11143"/>
                  <a:pt x="22522" y="11390"/>
                </a:cubicBezTo>
                <a:cubicBezTo>
                  <a:pt x="22494" y="11808"/>
                  <a:pt x="22902" y="12206"/>
                  <a:pt x="23314" y="12206"/>
                </a:cubicBezTo>
                <a:cubicBezTo>
                  <a:pt x="23322" y="12206"/>
                  <a:pt x="23330" y="12206"/>
                  <a:pt x="23338" y="12206"/>
                </a:cubicBezTo>
                <a:cubicBezTo>
                  <a:pt x="23802" y="12185"/>
                  <a:pt x="24124" y="11849"/>
                  <a:pt x="24154" y="11390"/>
                </a:cubicBezTo>
                <a:cubicBezTo>
                  <a:pt x="24282" y="9299"/>
                  <a:pt x="24175" y="7086"/>
                  <a:pt x="23363" y="5128"/>
                </a:cubicBezTo>
                <a:cubicBezTo>
                  <a:pt x="22939" y="4109"/>
                  <a:pt x="22367" y="3168"/>
                  <a:pt x="21580" y="2389"/>
                </a:cubicBezTo>
                <a:cubicBezTo>
                  <a:pt x="20891" y="1709"/>
                  <a:pt x="20068" y="1169"/>
                  <a:pt x="19180" y="794"/>
                </a:cubicBezTo>
                <a:cubicBezTo>
                  <a:pt x="17865" y="236"/>
                  <a:pt x="16471" y="0"/>
                  <a:pt x="15064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4"/>
          <p:cNvSpPr/>
          <p:nvPr/>
        </p:nvSpPr>
        <p:spPr>
          <a:xfrm>
            <a:off x="362625" y="351500"/>
            <a:ext cx="8418600" cy="618900"/>
          </a:xfrm>
          <a:prstGeom prst="roundRect">
            <a:avLst>
              <a:gd name="adj" fmla="val 25113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83;p4"/>
          <p:cNvSpPr/>
          <p:nvPr/>
        </p:nvSpPr>
        <p:spPr>
          <a:xfrm>
            <a:off x="362700" y="1265600"/>
            <a:ext cx="8418600" cy="3526500"/>
          </a:xfrm>
          <a:prstGeom prst="roundRect">
            <a:avLst>
              <a:gd name="adj" fmla="val 7134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84;p4"/>
          <p:cNvSpPr txBox="1">
            <a:spLocks noGrp="1"/>
          </p:cNvSpPr>
          <p:nvPr>
            <p:ph type="title"/>
          </p:nvPr>
        </p:nvSpPr>
        <p:spPr>
          <a:xfrm>
            <a:off x="720000" y="441600"/>
            <a:ext cx="7704000" cy="47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4"/>
          <p:cNvSpPr txBox="1">
            <a:spLocks noGrp="1"/>
          </p:cNvSpPr>
          <p:nvPr>
            <p:ph type="body" idx="1"/>
          </p:nvPr>
        </p:nvSpPr>
        <p:spPr>
          <a:xfrm>
            <a:off x="720000" y="1370325"/>
            <a:ext cx="7704000" cy="3232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9527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050"/>
              <a:buFont typeface="Didact Gothic"/>
              <a:buAutoNum type="arabicPeriod"/>
              <a:defRPr sz="1050"/>
            </a:lvl1pPr>
            <a:lvl2pPr marL="914400" lvl="1" indent="-295275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050"/>
              <a:buAutoNum type="alphaLcPeriod"/>
              <a:defRPr sz="1050"/>
            </a:lvl2pPr>
            <a:lvl3pPr marL="1371600" lvl="2" indent="-295275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050"/>
              <a:buAutoNum type="romanLcPeriod"/>
              <a:defRPr sz="1050"/>
            </a:lvl3pPr>
            <a:lvl4pPr marL="1828800" lvl="3" indent="-295275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050"/>
              <a:buAutoNum type="arabicPeriod"/>
              <a:defRPr sz="1050"/>
            </a:lvl4pPr>
            <a:lvl5pPr marL="2286000" lvl="4" indent="-295275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050"/>
              <a:buAutoNum type="alphaLcPeriod"/>
              <a:defRPr sz="1050"/>
            </a:lvl5pPr>
            <a:lvl6pPr marL="2743200" lvl="5" indent="-295275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050"/>
              <a:buAutoNum type="romanLcPeriod"/>
              <a:defRPr sz="1050"/>
            </a:lvl6pPr>
            <a:lvl7pPr marL="3200400" lvl="6" indent="-295275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050"/>
              <a:buAutoNum type="arabicPeriod"/>
              <a:defRPr sz="1050"/>
            </a:lvl7pPr>
            <a:lvl8pPr marL="3657600" lvl="7" indent="-295275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050"/>
              <a:buAutoNum type="alphaLcPeriod"/>
              <a:defRPr sz="1050"/>
            </a:lvl8pPr>
            <a:lvl9pPr marL="4114800" lvl="8" indent="-295275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050"/>
              <a:buAutoNum type="romanLcPeriod"/>
              <a:defRPr sz="105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lt1"/>
        </a:solidFill>
        <a:effectLst/>
      </p:bgPr>
    </p:bg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2">
  <p:cSld name="SECTION_HEADER_1_1">
    <p:bg>
      <p:bgPr>
        <a:solidFill>
          <a:schemeClr val="accent4"/>
        </a:solidFill>
        <a:effectLst/>
      </p:bgPr>
    </p:bg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3" name="Google Shape;223;p13"/>
          <p:cNvGrpSpPr/>
          <p:nvPr/>
        </p:nvGrpSpPr>
        <p:grpSpPr>
          <a:xfrm>
            <a:off x="1977100" y="4695900"/>
            <a:ext cx="830100" cy="997925"/>
            <a:chOff x="557125" y="1828800"/>
            <a:chExt cx="830100" cy="997925"/>
          </a:xfrm>
        </p:grpSpPr>
        <p:sp>
          <p:nvSpPr>
            <p:cNvPr id="224" name="Google Shape;224;p13"/>
            <p:cNvSpPr/>
            <p:nvPr/>
          </p:nvSpPr>
          <p:spPr>
            <a:xfrm>
              <a:off x="678100" y="2134225"/>
              <a:ext cx="155750" cy="214250"/>
            </a:xfrm>
            <a:custGeom>
              <a:avLst/>
              <a:gdLst/>
              <a:ahLst/>
              <a:cxnLst/>
              <a:rect l="l" t="t" r="r" b="b"/>
              <a:pathLst>
                <a:path w="6230" h="8570" extrusionOk="0">
                  <a:moveTo>
                    <a:pt x="1149" y="1"/>
                  </a:moveTo>
                  <a:cubicBezTo>
                    <a:pt x="1062" y="1"/>
                    <a:pt x="973" y="14"/>
                    <a:pt x="882" y="44"/>
                  </a:cubicBezTo>
                  <a:cubicBezTo>
                    <a:pt x="413" y="199"/>
                    <a:pt x="1" y="742"/>
                    <a:pt x="197" y="1262"/>
                  </a:cubicBezTo>
                  <a:cubicBezTo>
                    <a:pt x="1170" y="3853"/>
                    <a:pt x="2600" y="6223"/>
                    <a:pt x="4454" y="8283"/>
                  </a:cubicBezTo>
                  <a:cubicBezTo>
                    <a:pt x="4627" y="8475"/>
                    <a:pt x="4888" y="8570"/>
                    <a:pt x="5149" y="8570"/>
                  </a:cubicBezTo>
                  <a:cubicBezTo>
                    <a:pt x="5413" y="8570"/>
                    <a:pt x="5677" y="8473"/>
                    <a:pt x="5853" y="8283"/>
                  </a:cubicBezTo>
                  <a:cubicBezTo>
                    <a:pt x="6230" y="7871"/>
                    <a:pt x="6223" y="7297"/>
                    <a:pt x="5853" y="6885"/>
                  </a:cubicBezTo>
                  <a:cubicBezTo>
                    <a:pt x="5640" y="6651"/>
                    <a:pt x="5433" y="6410"/>
                    <a:pt x="5233" y="6163"/>
                  </a:cubicBezTo>
                  <a:cubicBezTo>
                    <a:pt x="5122" y="6030"/>
                    <a:pt x="5021" y="5899"/>
                    <a:pt x="4913" y="5762"/>
                  </a:cubicBezTo>
                  <a:cubicBezTo>
                    <a:pt x="4889" y="5731"/>
                    <a:pt x="4878" y="5717"/>
                    <a:pt x="4875" y="5715"/>
                  </a:cubicBezTo>
                  <a:lnTo>
                    <a:pt x="4875" y="5715"/>
                  </a:lnTo>
                  <a:cubicBezTo>
                    <a:pt x="4837" y="5662"/>
                    <a:pt x="4795" y="5612"/>
                    <a:pt x="4755" y="5558"/>
                  </a:cubicBezTo>
                  <a:cubicBezTo>
                    <a:pt x="4378" y="5049"/>
                    <a:pt x="4024" y="4524"/>
                    <a:pt x="3693" y="3982"/>
                  </a:cubicBezTo>
                  <a:cubicBezTo>
                    <a:pt x="3367" y="3443"/>
                    <a:pt x="3060" y="2881"/>
                    <a:pt x="2781" y="2314"/>
                  </a:cubicBezTo>
                  <a:cubicBezTo>
                    <a:pt x="2643" y="2034"/>
                    <a:pt x="2518" y="1750"/>
                    <a:pt x="2389" y="1467"/>
                  </a:cubicBezTo>
                  <a:lnTo>
                    <a:pt x="2389" y="1467"/>
                  </a:lnTo>
                  <a:cubicBezTo>
                    <a:pt x="2385" y="1456"/>
                    <a:pt x="2379" y="1440"/>
                    <a:pt x="2369" y="1415"/>
                  </a:cubicBezTo>
                  <a:cubicBezTo>
                    <a:pt x="2339" y="1349"/>
                    <a:pt x="2314" y="1279"/>
                    <a:pt x="2284" y="1213"/>
                  </a:cubicBezTo>
                  <a:cubicBezTo>
                    <a:pt x="2220" y="1056"/>
                    <a:pt x="2162" y="893"/>
                    <a:pt x="2098" y="737"/>
                  </a:cubicBezTo>
                  <a:cubicBezTo>
                    <a:pt x="1947" y="333"/>
                    <a:pt x="1580" y="1"/>
                    <a:pt x="1149" y="1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225;p13"/>
            <p:cNvSpPr/>
            <p:nvPr/>
          </p:nvSpPr>
          <p:spPr>
            <a:xfrm>
              <a:off x="762650" y="2084800"/>
              <a:ext cx="106775" cy="155450"/>
            </a:xfrm>
            <a:custGeom>
              <a:avLst/>
              <a:gdLst/>
              <a:ahLst/>
              <a:cxnLst/>
              <a:rect l="l" t="t" r="r" b="b"/>
              <a:pathLst>
                <a:path w="4271" h="6218" extrusionOk="0">
                  <a:moveTo>
                    <a:pt x="1088" y="1"/>
                  </a:moveTo>
                  <a:cubicBezTo>
                    <a:pt x="914" y="1"/>
                    <a:pt x="744" y="43"/>
                    <a:pt x="603" y="134"/>
                  </a:cubicBezTo>
                  <a:cubicBezTo>
                    <a:pt x="124" y="443"/>
                    <a:pt x="1" y="988"/>
                    <a:pt x="246" y="1488"/>
                  </a:cubicBezTo>
                  <a:cubicBezTo>
                    <a:pt x="936" y="2901"/>
                    <a:pt x="1626" y="4318"/>
                    <a:pt x="2315" y="5727"/>
                  </a:cubicBezTo>
                  <a:cubicBezTo>
                    <a:pt x="2469" y="6041"/>
                    <a:pt x="2833" y="6217"/>
                    <a:pt x="3185" y="6217"/>
                  </a:cubicBezTo>
                  <a:cubicBezTo>
                    <a:pt x="3358" y="6217"/>
                    <a:pt x="3529" y="6174"/>
                    <a:pt x="3670" y="6084"/>
                  </a:cubicBezTo>
                  <a:cubicBezTo>
                    <a:pt x="4145" y="5773"/>
                    <a:pt x="4270" y="5230"/>
                    <a:pt x="4026" y="4729"/>
                  </a:cubicBezTo>
                  <a:cubicBezTo>
                    <a:pt x="3337" y="3316"/>
                    <a:pt x="2646" y="1900"/>
                    <a:pt x="1957" y="490"/>
                  </a:cubicBezTo>
                  <a:cubicBezTo>
                    <a:pt x="1803" y="177"/>
                    <a:pt x="1440" y="1"/>
                    <a:pt x="1088" y="1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226;p13"/>
            <p:cNvSpPr/>
            <p:nvPr/>
          </p:nvSpPr>
          <p:spPr>
            <a:xfrm>
              <a:off x="804075" y="1960550"/>
              <a:ext cx="98175" cy="140200"/>
            </a:xfrm>
            <a:custGeom>
              <a:avLst/>
              <a:gdLst/>
              <a:ahLst/>
              <a:cxnLst/>
              <a:rect l="l" t="t" r="r" b="b"/>
              <a:pathLst>
                <a:path w="3927" h="5608" extrusionOk="0">
                  <a:moveTo>
                    <a:pt x="1136" y="1"/>
                  </a:moveTo>
                  <a:cubicBezTo>
                    <a:pt x="1049" y="1"/>
                    <a:pt x="961" y="14"/>
                    <a:pt x="872" y="43"/>
                  </a:cubicBezTo>
                  <a:cubicBezTo>
                    <a:pt x="383" y="195"/>
                    <a:pt x="1" y="732"/>
                    <a:pt x="180" y="1258"/>
                  </a:cubicBezTo>
                  <a:cubicBezTo>
                    <a:pt x="630" y="2596"/>
                    <a:pt x="1214" y="3895"/>
                    <a:pt x="1934" y="5115"/>
                  </a:cubicBezTo>
                  <a:cubicBezTo>
                    <a:pt x="2112" y="5418"/>
                    <a:pt x="2464" y="5607"/>
                    <a:pt x="2813" y="5607"/>
                  </a:cubicBezTo>
                  <a:cubicBezTo>
                    <a:pt x="2979" y="5607"/>
                    <a:pt x="3143" y="5565"/>
                    <a:pt x="3288" y="5471"/>
                  </a:cubicBezTo>
                  <a:cubicBezTo>
                    <a:pt x="3738" y="5183"/>
                    <a:pt x="3926" y="4597"/>
                    <a:pt x="3644" y="4117"/>
                  </a:cubicBezTo>
                  <a:cubicBezTo>
                    <a:pt x="3313" y="3558"/>
                    <a:pt x="3011" y="2980"/>
                    <a:pt x="2740" y="2389"/>
                  </a:cubicBezTo>
                  <a:cubicBezTo>
                    <a:pt x="2677" y="2248"/>
                    <a:pt x="2613" y="2104"/>
                    <a:pt x="2548" y="1959"/>
                  </a:cubicBezTo>
                  <a:cubicBezTo>
                    <a:pt x="2544" y="1951"/>
                    <a:pt x="2541" y="1943"/>
                    <a:pt x="2538" y="1936"/>
                  </a:cubicBezTo>
                  <a:lnTo>
                    <a:pt x="2538" y="1936"/>
                  </a:lnTo>
                  <a:cubicBezTo>
                    <a:pt x="2535" y="1928"/>
                    <a:pt x="2531" y="1918"/>
                    <a:pt x="2526" y="1907"/>
                  </a:cubicBezTo>
                  <a:cubicBezTo>
                    <a:pt x="2496" y="1836"/>
                    <a:pt x="2467" y="1763"/>
                    <a:pt x="2437" y="1692"/>
                  </a:cubicBezTo>
                  <a:cubicBezTo>
                    <a:pt x="2314" y="1376"/>
                    <a:pt x="2195" y="1058"/>
                    <a:pt x="2089" y="735"/>
                  </a:cubicBezTo>
                  <a:cubicBezTo>
                    <a:pt x="1950" y="329"/>
                    <a:pt x="1565" y="1"/>
                    <a:pt x="1136" y="1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227;p13"/>
            <p:cNvSpPr/>
            <p:nvPr/>
          </p:nvSpPr>
          <p:spPr>
            <a:xfrm>
              <a:off x="861500" y="2299075"/>
              <a:ext cx="88300" cy="115350"/>
            </a:xfrm>
            <a:custGeom>
              <a:avLst/>
              <a:gdLst/>
              <a:ahLst/>
              <a:cxnLst/>
              <a:rect l="l" t="t" r="r" b="b"/>
              <a:pathLst>
                <a:path w="3532" h="4614" extrusionOk="0">
                  <a:moveTo>
                    <a:pt x="1088" y="1"/>
                  </a:moveTo>
                  <a:cubicBezTo>
                    <a:pt x="917" y="1"/>
                    <a:pt x="747" y="44"/>
                    <a:pt x="606" y="135"/>
                  </a:cubicBezTo>
                  <a:cubicBezTo>
                    <a:pt x="131" y="440"/>
                    <a:pt x="1" y="992"/>
                    <a:pt x="250" y="1489"/>
                  </a:cubicBezTo>
                  <a:cubicBezTo>
                    <a:pt x="690" y="2368"/>
                    <a:pt x="1132" y="3244"/>
                    <a:pt x="1574" y="4123"/>
                  </a:cubicBezTo>
                  <a:cubicBezTo>
                    <a:pt x="1730" y="4434"/>
                    <a:pt x="2093" y="4614"/>
                    <a:pt x="2445" y="4614"/>
                  </a:cubicBezTo>
                  <a:cubicBezTo>
                    <a:pt x="2617" y="4614"/>
                    <a:pt x="2787" y="4571"/>
                    <a:pt x="2928" y="4480"/>
                  </a:cubicBezTo>
                  <a:cubicBezTo>
                    <a:pt x="3399" y="4174"/>
                    <a:pt x="3532" y="3621"/>
                    <a:pt x="3285" y="3125"/>
                  </a:cubicBezTo>
                  <a:cubicBezTo>
                    <a:pt x="2843" y="2246"/>
                    <a:pt x="2401" y="1370"/>
                    <a:pt x="1960" y="491"/>
                  </a:cubicBezTo>
                  <a:cubicBezTo>
                    <a:pt x="1803" y="180"/>
                    <a:pt x="1440" y="1"/>
                    <a:pt x="1088" y="1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228;p13"/>
            <p:cNvSpPr/>
            <p:nvPr/>
          </p:nvSpPr>
          <p:spPr>
            <a:xfrm>
              <a:off x="937825" y="2199550"/>
              <a:ext cx="86875" cy="123475"/>
            </a:xfrm>
            <a:custGeom>
              <a:avLst/>
              <a:gdLst/>
              <a:ahLst/>
              <a:cxnLst/>
              <a:rect l="l" t="t" r="r" b="b"/>
              <a:pathLst>
                <a:path w="3475" h="4939" extrusionOk="0">
                  <a:moveTo>
                    <a:pt x="2223" y="2040"/>
                  </a:moveTo>
                  <a:cubicBezTo>
                    <a:pt x="2227" y="2049"/>
                    <a:pt x="2233" y="2062"/>
                    <a:pt x="2239" y="2077"/>
                  </a:cubicBezTo>
                  <a:cubicBezTo>
                    <a:pt x="2240" y="2079"/>
                    <a:pt x="2241" y="2080"/>
                    <a:pt x="2242" y="2082"/>
                  </a:cubicBezTo>
                  <a:lnTo>
                    <a:pt x="2242" y="2082"/>
                  </a:lnTo>
                  <a:cubicBezTo>
                    <a:pt x="2234" y="2065"/>
                    <a:pt x="2228" y="2050"/>
                    <a:pt x="2223" y="2040"/>
                  </a:cubicBezTo>
                  <a:close/>
                  <a:moveTo>
                    <a:pt x="1060" y="1"/>
                  </a:moveTo>
                  <a:cubicBezTo>
                    <a:pt x="1046" y="1"/>
                    <a:pt x="1032" y="1"/>
                    <a:pt x="1018" y="2"/>
                  </a:cubicBezTo>
                  <a:cubicBezTo>
                    <a:pt x="496" y="36"/>
                    <a:pt x="1" y="448"/>
                    <a:pt x="26" y="1001"/>
                  </a:cubicBezTo>
                  <a:cubicBezTo>
                    <a:pt x="85" y="2378"/>
                    <a:pt x="663" y="3709"/>
                    <a:pt x="1673" y="4654"/>
                  </a:cubicBezTo>
                  <a:cubicBezTo>
                    <a:pt x="1869" y="4837"/>
                    <a:pt x="2137" y="4939"/>
                    <a:pt x="2401" y="4939"/>
                  </a:cubicBezTo>
                  <a:cubicBezTo>
                    <a:pt x="2648" y="4939"/>
                    <a:pt x="2892" y="4849"/>
                    <a:pt x="3071" y="4654"/>
                  </a:cubicBezTo>
                  <a:cubicBezTo>
                    <a:pt x="3424" y="4268"/>
                    <a:pt x="3475" y="3634"/>
                    <a:pt x="3071" y="3257"/>
                  </a:cubicBezTo>
                  <a:cubicBezTo>
                    <a:pt x="2974" y="3164"/>
                    <a:pt x="2876" y="3064"/>
                    <a:pt x="2785" y="2964"/>
                  </a:cubicBezTo>
                  <a:cubicBezTo>
                    <a:pt x="2765" y="2941"/>
                    <a:pt x="2733" y="2912"/>
                    <a:pt x="2705" y="2883"/>
                  </a:cubicBezTo>
                  <a:lnTo>
                    <a:pt x="2705" y="2883"/>
                  </a:lnTo>
                  <a:cubicBezTo>
                    <a:pt x="2701" y="2872"/>
                    <a:pt x="2690" y="2851"/>
                    <a:pt x="2665" y="2815"/>
                  </a:cubicBezTo>
                  <a:cubicBezTo>
                    <a:pt x="2513" y="2603"/>
                    <a:pt x="2380" y="2378"/>
                    <a:pt x="2269" y="2140"/>
                  </a:cubicBezTo>
                  <a:cubicBezTo>
                    <a:pt x="2262" y="2120"/>
                    <a:pt x="2253" y="2101"/>
                    <a:pt x="2242" y="2082"/>
                  </a:cubicBezTo>
                  <a:lnTo>
                    <a:pt x="2242" y="2082"/>
                  </a:lnTo>
                  <a:cubicBezTo>
                    <a:pt x="2248" y="2094"/>
                    <a:pt x="2254" y="2109"/>
                    <a:pt x="2261" y="2124"/>
                  </a:cubicBezTo>
                  <a:cubicBezTo>
                    <a:pt x="2244" y="2109"/>
                    <a:pt x="2231" y="2070"/>
                    <a:pt x="2220" y="2033"/>
                  </a:cubicBezTo>
                  <a:lnTo>
                    <a:pt x="2220" y="2033"/>
                  </a:lnTo>
                  <a:cubicBezTo>
                    <a:pt x="2221" y="2035"/>
                    <a:pt x="2222" y="2037"/>
                    <a:pt x="2223" y="2040"/>
                  </a:cubicBezTo>
                  <a:lnTo>
                    <a:pt x="2223" y="2040"/>
                  </a:lnTo>
                  <a:cubicBezTo>
                    <a:pt x="2222" y="2037"/>
                    <a:pt x="2221" y="2035"/>
                    <a:pt x="2220" y="2032"/>
                  </a:cubicBezTo>
                  <a:lnTo>
                    <a:pt x="2220" y="2032"/>
                  </a:lnTo>
                  <a:cubicBezTo>
                    <a:pt x="2212" y="2005"/>
                    <a:pt x="2206" y="1978"/>
                    <a:pt x="2201" y="1961"/>
                  </a:cubicBezTo>
                  <a:cubicBezTo>
                    <a:pt x="2160" y="1842"/>
                    <a:pt x="2125" y="1724"/>
                    <a:pt x="2095" y="1605"/>
                  </a:cubicBezTo>
                  <a:cubicBezTo>
                    <a:pt x="2064" y="1486"/>
                    <a:pt x="2062" y="1344"/>
                    <a:pt x="2023" y="1229"/>
                  </a:cubicBezTo>
                  <a:lnTo>
                    <a:pt x="2023" y="1229"/>
                  </a:lnTo>
                  <a:cubicBezTo>
                    <a:pt x="2022" y="1218"/>
                    <a:pt x="2021" y="1206"/>
                    <a:pt x="2020" y="1194"/>
                  </a:cubicBezTo>
                  <a:cubicBezTo>
                    <a:pt x="2016" y="1128"/>
                    <a:pt x="2011" y="1058"/>
                    <a:pt x="2008" y="992"/>
                  </a:cubicBezTo>
                  <a:cubicBezTo>
                    <a:pt x="1986" y="486"/>
                    <a:pt x="1592" y="1"/>
                    <a:pt x="1060" y="1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229;p13"/>
            <p:cNvSpPr/>
            <p:nvPr/>
          </p:nvSpPr>
          <p:spPr>
            <a:xfrm>
              <a:off x="945775" y="1985500"/>
              <a:ext cx="95250" cy="124650"/>
            </a:xfrm>
            <a:custGeom>
              <a:avLst/>
              <a:gdLst/>
              <a:ahLst/>
              <a:cxnLst/>
              <a:rect l="l" t="t" r="r" b="b"/>
              <a:pathLst>
                <a:path w="3810" h="4986" extrusionOk="0">
                  <a:moveTo>
                    <a:pt x="2275" y="1849"/>
                  </a:moveTo>
                  <a:cubicBezTo>
                    <a:pt x="2283" y="1864"/>
                    <a:pt x="2291" y="1879"/>
                    <a:pt x="2299" y="1894"/>
                  </a:cubicBezTo>
                  <a:lnTo>
                    <a:pt x="2299" y="1894"/>
                  </a:lnTo>
                  <a:cubicBezTo>
                    <a:pt x="2291" y="1880"/>
                    <a:pt x="2283" y="1865"/>
                    <a:pt x="2275" y="1849"/>
                  </a:cubicBezTo>
                  <a:close/>
                  <a:moveTo>
                    <a:pt x="1083" y="1"/>
                  </a:moveTo>
                  <a:cubicBezTo>
                    <a:pt x="1072" y="1"/>
                    <a:pt x="1061" y="1"/>
                    <a:pt x="1050" y="1"/>
                  </a:cubicBezTo>
                  <a:cubicBezTo>
                    <a:pt x="557" y="22"/>
                    <a:pt x="1" y="439"/>
                    <a:pt x="60" y="991"/>
                  </a:cubicBezTo>
                  <a:cubicBezTo>
                    <a:pt x="213" y="2419"/>
                    <a:pt x="850" y="3776"/>
                    <a:pt x="1976" y="4695"/>
                  </a:cubicBezTo>
                  <a:cubicBezTo>
                    <a:pt x="2185" y="4866"/>
                    <a:pt x="2396" y="4985"/>
                    <a:pt x="2678" y="4985"/>
                  </a:cubicBezTo>
                  <a:cubicBezTo>
                    <a:pt x="2919" y="4985"/>
                    <a:pt x="3209" y="4877"/>
                    <a:pt x="3378" y="4695"/>
                  </a:cubicBezTo>
                  <a:cubicBezTo>
                    <a:pt x="3709" y="4336"/>
                    <a:pt x="3809" y="3647"/>
                    <a:pt x="3378" y="3298"/>
                  </a:cubicBezTo>
                  <a:cubicBezTo>
                    <a:pt x="3168" y="3124"/>
                    <a:pt x="2966" y="2932"/>
                    <a:pt x="2789" y="2720"/>
                  </a:cubicBezTo>
                  <a:cubicBezTo>
                    <a:pt x="2774" y="2702"/>
                    <a:pt x="2762" y="2689"/>
                    <a:pt x="2754" y="2679"/>
                  </a:cubicBezTo>
                  <a:lnTo>
                    <a:pt x="2754" y="2679"/>
                  </a:lnTo>
                  <a:cubicBezTo>
                    <a:pt x="2717" y="2626"/>
                    <a:pt x="2680" y="2576"/>
                    <a:pt x="2645" y="2523"/>
                  </a:cubicBezTo>
                  <a:cubicBezTo>
                    <a:pt x="2574" y="2412"/>
                    <a:pt x="2499" y="2298"/>
                    <a:pt x="2436" y="2183"/>
                  </a:cubicBezTo>
                  <a:cubicBezTo>
                    <a:pt x="2385" y="2091"/>
                    <a:pt x="2347" y="1988"/>
                    <a:pt x="2299" y="1894"/>
                  </a:cubicBezTo>
                  <a:lnTo>
                    <a:pt x="2299" y="1894"/>
                  </a:lnTo>
                  <a:cubicBezTo>
                    <a:pt x="2312" y="1915"/>
                    <a:pt x="2322" y="1931"/>
                    <a:pt x="2324" y="1931"/>
                  </a:cubicBezTo>
                  <a:cubicBezTo>
                    <a:pt x="2325" y="1931"/>
                    <a:pt x="2313" y="1908"/>
                    <a:pt x="2272" y="1844"/>
                  </a:cubicBezTo>
                  <a:lnTo>
                    <a:pt x="2272" y="1844"/>
                  </a:lnTo>
                  <a:cubicBezTo>
                    <a:pt x="2273" y="1846"/>
                    <a:pt x="2274" y="1847"/>
                    <a:pt x="2275" y="1849"/>
                  </a:cubicBezTo>
                  <a:lnTo>
                    <a:pt x="2275" y="1849"/>
                  </a:lnTo>
                  <a:cubicBezTo>
                    <a:pt x="2271" y="1841"/>
                    <a:pt x="2266" y="1834"/>
                    <a:pt x="2262" y="1826"/>
                  </a:cubicBezTo>
                  <a:lnTo>
                    <a:pt x="2262" y="1826"/>
                  </a:lnTo>
                  <a:cubicBezTo>
                    <a:pt x="2265" y="1832"/>
                    <a:pt x="2269" y="1838"/>
                    <a:pt x="2272" y="1844"/>
                  </a:cubicBezTo>
                  <a:lnTo>
                    <a:pt x="2272" y="1844"/>
                  </a:lnTo>
                  <a:cubicBezTo>
                    <a:pt x="2268" y="1835"/>
                    <a:pt x="2265" y="1827"/>
                    <a:pt x="2262" y="1818"/>
                  </a:cubicBezTo>
                  <a:cubicBezTo>
                    <a:pt x="2241" y="1755"/>
                    <a:pt x="2214" y="1696"/>
                    <a:pt x="2198" y="1633"/>
                  </a:cubicBezTo>
                  <a:cubicBezTo>
                    <a:pt x="2157" y="1506"/>
                    <a:pt x="2122" y="1376"/>
                    <a:pt x="2092" y="1250"/>
                  </a:cubicBezTo>
                  <a:cubicBezTo>
                    <a:pt x="2075" y="1174"/>
                    <a:pt x="2062" y="1098"/>
                    <a:pt x="2045" y="1025"/>
                  </a:cubicBezTo>
                  <a:cubicBezTo>
                    <a:pt x="2043" y="1016"/>
                    <a:pt x="2042" y="1009"/>
                    <a:pt x="2041" y="1002"/>
                  </a:cubicBezTo>
                  <a:lnTo>
                    <a:pt x="2041" y="1002"/>
                  </a:lnTo>
                  <a:cubicBezTo>
                    <a:pt x="2041" y="999"/>
                    <a:pt x="2040" y="995"/>
                    <a:pt x="2040" y="991"/>
                  </a:cubicBezTo>
                  <a:cubicBezTo>
                    <a:pt x="2011" y="724"/>
                    <a:pt x="1951" y="489"/>
                    <a:pt x="1751" y="290"/>
                  </a:cubicBezTo>
                  <a:cubicBezTo>
                    <a:pt x="1588" y="128"/>
                    <a:pt x="1320" y="1"/>
                    <a:pt x="1083" y="1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230;p13"/>
            <p:cNvSpPr/>
            <p:nvPr/>
          </p:nvSpPr>
          <p:spPr>
            <a:xfrm>
              <a:off x="1035650" y="2199350"/>
              <a:ext cx="97675" cy="132650"/>
            </a:xfrm>
            <a:custGeom>
              <a:avLst/>
              <a:gdLst/>
              <a:ahLst/>
              <a:cxnLst/>
              <a:rect l="l" t="t" r="r" b="b"/>
              <a:pathLst>
                <a:path w="3907" h="5306" extrusionOk="0">
                  <a:moveTo>
                    <a:pt x="1117" y="1"/>
                  </a:moveTo>
                  <a:cubicBezTo>
                    <a:pt x="1031" y="1"/>
                    <a:pt x="944" y="14"/>
                    <a:pt x="857" y="41"/>
                  </a:cubicBezTo>
                  <a:cubicBezTo>
                    <a:pt x="344" y="211"/>
                    <a:pt x="0" y="734"/>
                    <a:pt x="156" y="1264"/>
                  </a:cubicBezTo>
                  <a:cubicBezTo>
                    <a:pt x="526" y="2530"/>
                    <a:pt x="1103" y="3742"/>
                    <a:pt x="1873" y="4811"/>
                  </a:cubicBezTo>
                  <a:cubicBezTo>
                    <a:pt x="2080" y="5100"/>
                    <a:pt x="2417" y="5306"/>
                    <a:pt x="2763" y="5306"/>
                  </a:cubicBezTo>
                  <a:cubicBezTo>
                    <a:pt x="2919" y="5306"/>
                    <a:pt x="3078" y="5263"/>
                    <a:pt x="3227" y="5168"/>
                  </a:cubicBezTo>
                  <a:cubicBezTo>
                    <a:pt x="3644" y="4900"/>
                    <a:pt x="3907" y="4263"/>
                    <a:pt x="3584" y="3813"/>
                  </a:cubicBezTo>
                  <a:cubicBezTo>
                    <a:pt x="3232" y="3320"/>
                    <a:pt x="2917" y="2801"/>
                    <a:pt x="2649" y="2259"/>
                  </a:cubicBezTo>
                  <a:cubicBezTo>
                    <a:pt x="2586" y="2126"/>
                    <a:pt x="2522" y="1991"/>
                    <a:pt x="2464" y="1855"/>
                  </a:cubicBezTo>
                  <a:cubicBezTo>
                    <a:pt x="2445" y="1820"/>
                    <a:pt x="2434" y="1787"/>
                    <a:pt x="2421" y="1754"/>
                  </a:cubicBezTo>
                  <a:lnTo>
                    <a:pt x="2421" y="1754"/>
                  </a:lnTo>
                  <a:cubicBezTo>
                    <a:pt x="2450" y="1822"/>
                    <a:pt x="2465" y="1856"/>
                    <a:pt x="2465" y="1856"/>
                  </a:cubicBezTo>
                  <a:cubicBezTo>
                    <a:pt x="2466" y="1856"/>
                    <a:pt x="2461" y="1843"/>
                    <a:pt x="2451" y="1817"/>
                  </a:cubicBezTo>
                  <a:cubicBezTo>
                    <a:pt x="2426" y="1749"/>
                    <a:pt x="2396" y="1679"/>
                    <a:pt x="2370" y="1608"/>
                  </a:cubicBezTo>
                  <a:cubicBezTo>
                    <a:pt x="2259" y="1320"/>
                    <a:pt x="2163" y="1027"/>
                    <a:pt x="2072" y="734"/>
                  </a:cubicBezTo>
                  <a:cubicBezTo>
                    <a:pt x="1952" y="319"/>
                    <a:pt x="1547" y="1"/>
                    <a:pt x="1117" y="1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231;p13"/>
            <p:cNvSpPr/>
            <p:nvPr/>
          </p:nvSpPr>
          <p:spPr>
            <a:xfrm>
              <a:off x="1061025" y="2042750"/>
              <a:ext cx="111000" cy="116225"/>
            </a:xfrm>
            <a:custGeom>
              <a:avLst/>
              <a:gdLst/>
              <a:ahLst/>
              <a:cxnLst/>
              <a:rect l="l" t="t" r="r" b="b"/>
              <a:pathLst>
                <a:path w="4440" h="4649" extrusionOk="0">
                  <a:moveTo>
                    <a:pt x="1099" y="0"/>
                  </a:moveTo>
                  <a:cubicBezTo>
                    <a:pt x="830" y="0"/>
                    <a:pt x="559" y="99"/>
                    <a:pt x="387" y="289"/>
                  </a:cubicBezTo>
                  <a:cubicBezTo>
                    <a:pt x="1" y="710"/>
                    <a:pt x="26" y="1268"/>
                    <a:pt x="387" y="1688"/>
                  </a:cubicBezTo>
                  <a:cubicBezTo>
                    <a:pt x="1143" y="2579"/>
                    <a:pt x="1900" y="3467"/>
                    <a:pt x="2656" y="4360"/>
                  </a:cubicBezTo>
                  <a:cubicBezTo>
                    <a:pt x="2821" y="4555"/>
                    <a:pt x="3080" y="4649"/>
                    <a:pt x="3341" y="4649"/>
                  </a:cubicBezTo>
                  <a:cubicBezTo>
                    <a:pt x="3610" y="4649"/>
                    <a:pt x="3881" y="4550"/>
                    <a:pt x="4053" y="4360"/>
                  </a:cubicBezTo>
                  <a:cubicBezTo>
                    <a:pt x="4440" y="3940"/>
                    <a:pt x="4409" y="3384"/>
                    <a:pt x="4053" y="2963"/>
                  </a:cubicBezTo>
                  <a:cubicBezTo>
                    <a:pt x="3297" y="2069"/>
                    <a:pt x="2540" y="1182"/>
                    <a:pt x="1785" y="289"/>
                  </a:cubicBezTo>
                  <a:cubicBezTo>
                    <a:pt x="1620" y="94"/>
                    <a:pt x="1360" y="0"/>
                    <a:pt x="1099" y="0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232;p13"/>
            <p:cNvSpPr/>
            <p:nvPr/>
          </p:nvSpPr>
          <p:spPr>
            <a:xfrm>
              <a:off x="1168325" y="2240600"/>
              <a:ext cx="79100" cy="99150"/>
            </a:xfrm>
            <a:custGeom>
              <a:avLst/>
              <a:gdLst/>
              <a:ahLst/>
              <a:cxnLst/>
              <a:rect l="l" t="t" r="r" b="b"/>
              <a:pathLst>
                <a:path w="3164" h="3966" extrusionOk="0">
                  <a:moveTo>
                    <a:pt x="1082" y="1"/>
                  </a:moveTo>
                  <a:cubicBezTo>
                    <a:pt x="909" y="1"/>
                    <a:pt x="739" y="43"/>
                    <a:pt x="597" y="134"/>
                  </a:cubicBezTo>
                  <a:cubicBezTo>
                    <a:pt x="119" y="443"/>
                    <a:pt x="0" y="986"/>
                    <a:pt x="241" y="1488"/>
                  </a:cubicBezTo>
                  <a:cubicBezTo>
                    <a:pt x="564" y="2150"/>
                    <a:pt x="887" y="2813"/>
                    <a:pt x="1209" y="3476"/>
                  </a:cubicBezTo>
                  <a:cubicBezTo>
                    <a:pt x="1363" y="3790"/>
                    <a:pt x="1727" y="3965"/>
                    <a:pt x="2078" y="3965"/>
                  </a:cubicBezTo>
                  <a:cubicBezTo>
                    <a:pt x="2252" y="3965"/>
                    <a:pt x="2422" y="3923"/>
                    <a:pt x="2563" y="3833"/>
                  </a:cubicBezTo>
                  <a:cubicBezTo>
                    <a:pt x="3039" y="3521"/>
                    <a:pt x="3164" y="2979"/>
                    <a:pt x="2920" y="2478"/>
                  </a:cubicBezTo>
                  <a:cubicBezTo>
                    <a:pt x="2598" y="1815"/>
                    <a:pt x="2275" y="1152"/>
                    <a:pt x="1952" y="490"/>
                  </a:cubicBezTo>
                  <a:cubicBezTo>
                    <a:pt x="1798" y="177"/>
                    <a:pt x="1434" y="1"/>
                    <a:pt x="1082" y="1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233;p13"/>
            <p:cNvSpPr/>
            <p:nvPr/>
          </p:nvSpPr>
          <p:spPr>
            <a:xfrm>
              <a:off x="1043375" y="2471425"/>
              <a:ext cx="90525" cy="106925"/>
            </a:xfrm>
            <a:custGeom>
              <a:avLst/>
              <a:gdLst/>
              <a:ahLst/>
              <a:cxnLst/>
              <a:rect l="l" t="t" r="r" b="b"/>
              <a:pathLst>
                <a:path w="3621" h="4277" extrusionOk="0">
                  <a:moveTo>
                    <a:pt x="1112" y="0"/>
                  </a:moveTo>
                  <a:cubicBezTo>
                    <a:pt x="946" y="0"/>
                    <a:pt x="782" y="43"/>
                    <a:pt x="637" y="136"/>
                  </a:cubicBezTo>
                  <a:cubicBezTo>
                    <a:pt x="187" y="428"/>
                    <a:pt x="0" y="1011"/>
                    <a:pt x="281" y="1491"/>
                  </a:cubicBezTo>
                  <a:cubicBezTo>
                    <a:pt x="731" y="2254"/>
                    <a:pt x="1177" y="3019"/>
                    <a:pt x="1627" y="3785"/>
                  </a:cubicBezTo>
                  <a:cubicBezTo>
                    <a:pt x="1806" y="4087"/>
                    <a:pt x="2159" y="4277"/>
                    <a:pt x="2508" y="4277"/>
                  </a:cubicBezTo>
                  <a:cubicBezTo>
                    <a:pt x="2673" y="4277"/>
                    <a:pt x="2837" y="4234"/>
                    <a:pt x="2982" y="4141"/>
                  </a:cubicBezTo>
                  <a:cubicBezTo>
                    <a:pt x="3432" y="3853"/>
                    <a:pt x="3620" y="3267"/>
                    <a:pt x="3338" y="2787"/>
                  </a:cubicBezTo>
                  <a:cubicBezTo>
                    <a:pt x="2888" y="2023"/>
                    <a:pt x="2441" y="1258"/>
                    <a:pt x="1992" y="493"/>
                  </a:cubicBezTo>
                  <a:cubicBezTo>
                    <a:pt x="1813" y="190"/>
                    <a:pt x="1461" y="0"/>
                    <a:pt x="1112" y="0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234;p13"/>
            <p:cNvSpPr/>
            <p:nvPr/>
          </p:nvSpPr>
          <p:spPr>
            <a:xfrm>
              <a:off x="943025" y="2529625"/>
              <a:ext cx="91100" cy="99100"/>
            </a:xfrm>
            <a:custGeom>
              <a:avLst/>
              <a:gdLst/>
              <a:ahLst/>
              <a:cxnLst/>
              <a:rect l="l" t="t" r="r" b="b"/>
              <a:pathLst>
                <a:path w="3644" h="3964" extrusionOk="0">
                  <a:moveTo>
                    <a:pt x="1129" y="1"/>
                  </a:moveTo>
                  <a:cubicBezTo>
                    <a:pt x="969" y="1"/>
                    <a:pt x="808" y="43"/>
                    <a:pt x="661" y="137"/>
                  </a:cubicBezTo>
                  <a:cubicBezTo>
                    <a:pt x="233" y="411"/>
                    <a:pt x="0" y="1027"/>
                    <a:pt x="304" y="1491"/>
                  </a:cubicBezTo>
                  <a:cubicBezTo>
                    <a:pt x="746" y="2150"/>
                    <a:pt x="1183" y="2808"/>
                    <a:pt x="1625" y="3472"/>
                  </a:cubicBezTo>
                  <a:cubicBezTo>
                    <a:pt x="1821" y="3766"/>
                    <a:pt x="2165" y="3963"/>
                    <a:pt x="2512" y="3963"/>
                  </a:cubicBezTo>
                  <a:cubicBezTo>
                    <a:pt x="2672" y="3963"/>
                    <a:pt x="2833" y="3921"/>
                    <a:pt x="2980" y="3828"/>
                  </a:cubicBezTo>
                  <a:cubicBezTo>
                    <a:pt x="3409" y="3552"/>
                    <a:pt x="3644" y="2935"/>
                    <a:pt x="3336" y="2474"/>
                  </a:cubicBezTo>
                  <a:cubicBezTo>
                    <a:pt x="2894" y="1813"/>
                    <a:pt x="2457" y="1156"/>
                    <a:pt x="2015" y="493"/>
                  </a:cubicBezTo>
                  <a:cubicBezTo>
                    <a:pt x="1820" y="199"/>
                    <a:pt x="1476" y="1"/>
                    <a:pt x="1129" y="1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235;p13"/>
            <p:cNvSpPr/>
            <p:nvPr/>
          </p:nvSpPr>
          <p:spPr>
            <a:xfrm>
              <a:off x="1174650" y="2430775"/>
              <a:ext cx="82450" cy="104500"/>
            </a:xfrm>
            <a:custGeom>
              <a:avLst/>
              <a:gdLst/>
              <a:ahLst/>
              <a:cxnLst/>
              <a:rect l="l" t="t" r="r" b="b"/>
              <a:pathLst>
                <a:path w="3298" h="4180" extrusionOk="0">
                  <a:moveTo>
                    <a:pt x="2176" y="1694"/>
                  </a:moveTo>
                  <a:lnTo>
                    <a:pt x="2176" y="1694"/>
                  </a:lnTo>
                  <a:cubicBezTo>
                    <a:pt x="2177" y="1694"/>
                    <a:pt x="2195" y="1729"/>
                    <a:pt x="2209" y="1762"/>
                  </a:cubicBezTo>
                  <a:lnTo>
                    <a:pt x="2209" y="1762"/>
                  </a:lnTo>
                  <a:cubicBezTo>
                    <a:pt x="2205" y="1755"/>
                    <a:pt x="2201" y="1748"/>
                    <a:pt x="2198" y="1742"/>
                  </a:cubicBezTo>
                  <a:cubicBezTo>
                    <a:pt x="2181" y="1707"/>
                    <a:pt x="2175" y="1694"/>
                    <a:pt x="2176" y="1694"/>
                  </a:cubicBezTo>
                  <a:close/>
                  <a:moveTo>
                    <a:pt x="2361" y="2031"/>
                  </a:moveTo>
                  <a:cubicBezTo>
                    <a:pt x="2370" y="2045"/>
                    <a:pt x="2381" y="2059"/>
                    <a:pt x="2390" y="2073"/>
                  </a:cubicBezTo>
                  <a:lnTo>
                    <a:pt x="2390" y="2073"/>
                  </a:lnTo>
                  <a:cubicBezTo>
                    <a:pt x="2378" y="2059"/>
                    <a:pt x="2368" y="2044"/>
                    <a:pt x="2361" y="2031"/>
                  </a:cubicBezTo>
                  <a:close/>
                  <a:moveTo>
                    <a:pt x="1162" y="0"/>
                  </a:moveTo>
                  <a:cubicBezTo>
                    <a:pt x="1152" y="0"/>
                    <a:pt x="1142" y="0"/>
                    <a:pt x="1132" y="1"/>
                  </a:cubicBezTo>
                  <a:cubicBezTo>
                    <a:pt x="544" y="20"/>
                    <a:pt x="208" y="432"/>
                    <a:pt x="145" y="983"/>
                  </a:cubicBezTo>
                  <a:cubicBezTo>
                    <a:pt x="1" y="2193"/>
                    <a:pt x="676" y="3410"/>
                    <a:pt x="1683" y="4047"/>
                  </a:cubicBezTo>
                  <a:cubicBezTo>
                    <a:pt x="1826" y="4137"/>
                    <a:pt x="1995" y="4180"/>
                    <a:pt x="2166" y="4180"/>
                  </a:cubicBezTo>
                  <a:cubicBezTo>
                    <a:pt x="2515" y="4180"/>
                    <a:pt x="2872" y="4001"/>
                    <a:pt x="3037" y="3690"/>
                  </a:cubicBezTo>
                  <a:cubicBezTo>
                    <a:pt x="3297" y="3201"/>
                    <a:pt x="3148" y="2634"/>
                    <a:pt x="2681" y="2336"/>
                  </a:cubicBezTo>
                  <a:cubicBezTo>
                    <a:pt x="2651" y="2317"/>
                    <a:pt x="2619" y="2295"/>
                    <a:pt x="2589" y="2273"/>
                  </a:cubicBezTo>
                  <a:lnTo>
                    <a:pt x="2589" y="2273"/>
                  </a:lnTo>
                  <a:cubicBezTo>
                    <a:pt x="2588" y="2273"/>
                    <a:pt x="2588" y="2273"/>
                    <a:pt x="2588" y="2272"/>
                  </a:cubicBezTo>
                  <a:cubicBezTo>
                    <a:pt x="2524" y="2212"/>
                    <a:pt x="2462" y="2152"/>
                    <a:pt x="2402" y="2086"/>
                  </a:cubicBezTo>
                  <a:lnTo>
                    <a:pt x="2402" y="2086"/>
                  </a:lnTo>
                  <a:cubicBezTo>
                    <a:pt x="2405" y="2094"/>
                    <a:pt x="2409" y="2102"/>
                    <a:pt x="2413" y="2111"/>
                  </a:cubicBezTo>
                  <a:cubicBezTo>
                    <a:pt x="2407" y="2098"/>
                    <a:pt x="2399" y="2086"/>
                    <a:pt x="2390" y="2073"/>
                  </a:cubicBezTo>
                  <a:lnTo>
                    <a:pt x="2390" y="2073"/>
                  </a:lnTo>
                  <a:cubicBezTo>
                    <a:pt x="2391" y="2074"/>
                    <a:pt x="2392" y="2075"/>
                    <a:pt x="2393" y="2076"/>
                  </a:cubicBezTo>
                  <a:cubicBezTo>
                    <a:pt x="2396" y="2079"/>
                    <a:pt x="2399" y="2083"/>
                    <a:pt x="2402" y="2086"/>
                  </a:cubicBezTo>
                  <a:lnTo>
                    <a:pt x="2402" y="2086"/>
                  </a:lnTo>
                  <a:cubicBezTo>
                    <a:pt x="2372" y="2022"/>
                    <a:pt x="2355" y="1999"/>
                    <a:pt x="2350" y="1999"/>
                  </a:cubicBezTo>
                  <a:cubicBezTo>
                    <a:pt x="2346" y="1999"/>
                    <a:pt x="2350" y="2013"/>
                    <a:pt x="2361" y="2031"/>
                  </a:cubicBezTo>
                  <a:lnTo>
                    <a:pt x="2361" y="2031"/>
                  </a:lnTo>
                  <a:cubicBezTo>
                    <a:pt x="2356" y="2024"/>
                    <a:pt x="2351" y="2017"/>
                    <a:pt x="2347" y="2009"/>
                  </a:cubicBezTo>
                  <a:cubicBezTo>
                    <a:pt x="2298" y="1935"/>
                    <a:pt x="2257" y="1854"/>
                    <a:pt x="2216" y="1776"/>
                  </a:cubicBezTo>
                  <a:lnTo>
                    <a:pt x="2216" y="1776"/>
                  </a:lnTo>
                  <a:cubicBezTo>
                    <a:pt x="2204" y="1739"/>
                    <a:pt x="2182" y="1697"/>
                    <a:pt x="2173" y="1664"/>
                  </a:cubicBezTo>
                  <a:cubicBezTo>
                    <a:pt x="2149" y="1586"/>
                    <a:pt x="2130" y="1509"/>
                    <a:pt x="2112" y="1431"/>
                  </a:cubicBezTo>
                  <a:lnTo>
                    <a:pt x="2112" y="1431"/>
                  </a:lnTo>
                  <a:cubicBezTo>
                    <a:pt x="2111" y="1386"/>
                    <a:pt x="2104" y="1341"/>
                    <a:pt x="2104" y="1297"/>
                  </a:cubicBezTo>
                  <a:cubicBezTo>
                    <a:pt x="2104" y="1195"/>
                    <a:pt x="2109" y="1092"/>
                    <a:pt x="2122" y="991"/>
                  </a:cubicBezTo>
                  <a:cubicBezTo>
                    <a:pt x="2152" y="758"/>
                    <a:pt x="1990" y="452"/>
                    <a:pt x="1834" y="291"/>
                  </a:cubicBezTo>
                  <a:cubicBezTo>
                    <a:pt x="1671" y="126"/>
                    <a:pt x="1401" y="0"/>
                    <a:pt x="1162" y="0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236;p13"/>
            <p:cNvSpPr/>
            <p:nvPr/>
          </p:nvSpPr>
          <p:spPr>
            <a:xfrm>
              <a:off x="798450" y="2406100"/>
              <a:ext cx="75550" cy="106850"/>
            </a:xfrm>
            <a:custGeom>
              <a:avLst/>
              <a:gdLst/>
              <a:ahLst/>
              <a:cxnLst/>
              <a:rect l="l" t="t" r="r" b="b"/>
              <a:pathLst>
                <a:path w="3022" h="4274" extrusionOk="0">
                  <a:moveTo>
                    <a:pt x="1021" y="0"/>
                  </a:moveTo>
                  <a:cubicBezTo>
                    <a:pt x="843" y="0"/>
                    <a:pt x="659" y="42"/>
                    <a:pt x="521" y="129"/>
                  </a:cubicBezTo>
                  <a:cubicBezTo>
                    <a:pt x="310" y="265"/>
                    <a:pt x="125" y="470"/>
                    <a:pt x="66" y="718"/>
                  </a:cubicBezTo>
                  <a:cubicBezTo>
                    <a:pt x="1" y="994"/>
                    <a:pt x="52" y="1221"/>
                    <a:pt x="163" y="1479"/>
                  </a:cubicBezTo>
                  <a:cubicBezTo>
                    <a:pt x="494" y="2247"/>
                    <a:pt x="822" y="3019"/>
                    <a:pt x="1153" y="3787"/>
                  </a:cubicBezTo>
                  <a:cubicBezTo>
                    <a:pt x="1241" y="3998"/>
                    <a:pt x="1534" y="4183"/>
                    <a:pt x="1744" y="4242"/>
                  </a:cubicBezTo>
                  <a:cubicBezTo>
                    <a:pt x="1823" y="4263"/>
                    <a:pt x="1912" y="4274"/>
                    <a:pt x="2002" y="4274"/>
                  </a:cubicBezTo>
                  <a:cubicBezTo>
                    <a:pt x="2180" y="4274"/>
                    <a:pt x="2366" y="4231"/>
                    <a:pt x="2504" y="4145"/>
                  </a:cubicBezTo>
                  <a:cubicBezTo>
                    <a:pt x="2716" y="4009"/>
                    <a:pt x="2900" y="3804"/>
                    <a:pt x="2959" y="3554"/>
                  </a:cubicBezTo>
                  <a:cubicBezTo>
                    <a:pt x="3022" y="3280"/>
                    <a:pt x="2971" y="3050"/>
                    <a:pt x="2862" y="2794"/>
                  </a:cubicBezTo>
                  <a:cubicBezTo>
                    <a:pt x="2531" y="2025"/>
                    <a:pt x="2203" y="1256"/>
                    <a:pt x="1872" y="487"/>
                  </a:cubicBezTo>
                  <a:cubicBezTo>
                    <a:pt x="1783" y="275"/>
                    <a:pt x="1490" y="91"/>
                    <a:pt x="1281" y="33"/>
                  </a:cubicBezTo>
                  <a:cubicBezTo>
                    <a:pt x="1201" y="11"/>
                    <a:pt x="1112" y="0"/>
                    <a:pt x="1021" y="0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237;p13"/>
            <p:cNvSpPr/>
            <p:nvPr/>
          </p:nvSpPr>
          <p:spPr>
            <a:xfrm>
              <a:off x="1102225" y="2710575"/>
              <a:ext cx="86600" cy="92025"/>
            </a:xfrm>
            <a:custGeom>
              <a:avLst/>
              <a:gdLst/>
              <a:ahLst/>
              <a:cxnLst/>
              <a:rect l="l" t="t" r="r" b="b"/>
              <a:pathLst>
                <a:path w="3464" h="3681" extrusionOk="0">
                  <a:moveTo>
                    <a:pt x="2141" y="1065"/>
                  </a:moveTo>
                  <a:lnTo>
                    <a:pt x="2141" y="1065"/>
                  </a:lnTo>
                  <a:cubicBezTo>
                    <a:pt x="2145" y="1075"/>
                    <a:pt x="2150" y="1085"/>
                    <a:pt x="2155" y="1097"/>
                  </a:cubicBezTo>
                  <a:cubicBezTo>
                    <a:pt x="2150" y="1087"/>
                    <a:pt x="2145" y="1076"/>
                    <a:pt x="2141" y="1065"/>
                  </a:cubicBezTo>
                  <a:close/>
                  <a:moveTo>
                    <a:pt x="2680" y="1736"/>
                  </a:moveTo>
                  <a:lnTo>
                    <a:pt x="2680" y="1736"/>
                  </a:lnTo>
                  <a:cubicBezTo>
                    <a:pt x="2682" y="1738"/>
                    <a:pt x="2685" y="1740"/>
                    <a:pt x="2687" y="1742"/>
                  </a:cubicBezTo>
                  <a:cubicBezTo>
                    <a:pt x="2685" y="1740"/>
                    <a:pt x="2682" y="1738"/>
                    <a:pt x="2680" y="1736"/>
                  </a:cubicBezTo>
                  <a:close/>
                  <a:moveTo>
                    <a:pt x="1082" y="1"/>
                  </a:moveTo>
                  <a:cubicBezTo>
                    <a:pt x="996" y="1"/>
                    <a:pt x="911" y="13"/>
                    <a:pt x="829" y="39"/>
                  </a:cubicBezTo>
                  <a:cubicBezTo>
                    <a:pt x="297" y="213"/>
                    <a:pt x="0" y="723"/>
                    <a:pt x="133" y="1263"/>
                  </a:cubicBezTo>
                  <a:cubicBezTo>
                    <a:pt x="363" y="2223"/>
                    <a:pt x="1008" y="3064"/>
                    <a:pt x="1857" y="3552"/>
                  </a:cubicBezTo>
                  <a:cubicBezTo>
                    <a:pt x="2007" y="3638"/>
                    <a:pt x="2180" y="3680"/>
                    <a:pt x="2353" y="3680"/>
                  </a:cubicBezTo>
                  <a:cubicBezTo>
                    <a:pt x="2699" y="3680"/>
                    <a:pt x="3046" y="3513"/>
                    <a:pt x="3211" y="3196"/>
                  </a:cubicBezTo>
                  <a:cubicBezTo>
                    <a:pt x="3463" y="2724"/>
                    <a:pt x="3335" y="2115"/>
                    <a:pt x="2855" y="1841"/>
                  </a:cubicBezTo>
                  <a:cubicBezTo>
                    <a:pt x="2782" y="1801"/>
                    <a:pt x="2717" y="1755"/>
                    <a:pt x="2649" y="1710"/>
                  </a:cubicBezTo>
                  <a:lnTo>
                    <a:pt x="2649" y="1710"/>
                  </a:lnTo>
                  <a:cubicBezTo>
                    <a:pt x="2630" y="1693"/>
                    <a:pt x="2611" y="1674"/>
                    <a:pt x="2590" y="1656"/>
                  </a:cubicBezTo>
                  <a:cubicBezTo>
                    <a:pt x="2527" y="1597"/>
                    <a:pt x="2467" y="1537"/>
                    <a:pt x="2408" y="1474"/>
                  </a:cubicBezTo>
                  <a:cubicBezTo>
                    <a:pt x="2391" y="1458"/>
                    <a:pt x="2376" y="1440"/>
                    <a:pt x="2361" y="1422"/>
                  </a:cubicBezTo>
                  <a:lnTo>
                    <a:pt x="2361" y="1422"/>
                  </a:lnTo>
                  <a:cubicBezTo>
                    <a:pt x="2279" y="1295"/>
                    <a:pt x="2204" y="1168"/>
                    <a:pt x="2133" y="1037"/>
                  </a:cubicBezTo>
                  <a:cubicBezTo>
                    <a:pt x="2130" y="1031"/>
                    <a:pt x="2128" y="1026"/>
                    <a:pt x="2126" y="1021"/>
                  </a:cubicBezTo>
                  <a:lnTo>
                    <a:pt x="2126" y="1021"/>
                  </a:lnTo>
                  <a:cubicBezTo>
                    <a:pt x="2121" y="1006"/>
                    <a:pt x="2117" y="992"/>
                    <a:pt x="2112" y="978"/>
                  </a:cubicBezTo>
                  <a:cubicBezTo>
                    <a:pt x="2087" y="896"/>
                    <a:pt x="2061" y="812"/>
                    <a:pt x="2045" y="733"/>
                  </a:cubicBezTo>
                  <a:cubicBezTo>
                    <a:pt x="1946" y="311"/>
                    <a:pt x="1512" y="1"/>
                    <a:pt x="1082" y="1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238;p13"/>
            <p:cNvSpPr/>
            <p:nvPr/>
          </p:nvSpPr>
          <p:spPr>
            <a:xfrm>
              <a:off x="1190775" y="2637700"/>
              <a:ext cx="113775" cy="98475"/>
            </a:xfrm>
            <a:custGeom>
              <a:avLst/>
              <a:gdLst/>
              <a:ahLst/>
              <a:cxnLst/>
              <a:rect l="l" t="t" r="r" b="b"/>
              <a:pathLst>
                <a:path w="4551" h="3939" extrusionOk="0">
                  <a:moveTo>
                    <a:pt x="1076" y="0"/>
                  </a:moveTo>
                  <a:cubicBezTo>
                    <a:pt x="836" y="0"/>
                    <a:pt x="601" y="86"/>
                    <a:pt x="422" y="283"/>
                  </a:cubicBezTo>
                  <a:cubicBezTo>
                    <a:pt x="81" y="650"/>
                    <a:pt x="0" y="1322"/>
                    <a:pt x="422" y="1680"/>
                  </a:cubicBezTo>
                  <a:cubicBezTo>
                    <a:pt x="1190" y="2341"/>
                    <a:pt x="1962" y="2998"/>
                    <a:pt x="2733" y="3657"/>
                  </a:cubicBezTo>
                  <a:cubicBezTo>
                    <a:pt x="2938" y="3833"/>
                    <a:pt x="3210" y="3939"/>
                    <a:pt x="3477" y="3939"/>
                  </a:cubicBezTo>
                  <a:cubicBezTo>
                    <a:pt x="3717" y="3939"/>
                    <a:pt x="3953" y="3853"/>
                    <a:pt x="4132" y="3657"/>
                  </a:cubicBezTo>
                  <a:cubicBezTo>
                    <a:pt x="4471" y="3286"/>
                    <a:pt x="4550" y="2615"/>
                    <a:pt x="4132" y="2258"/>
                  </a:cubicBezTo>
                  <a:cubicBezTo>
                    <a:pt x="3362" y="1599"/>
                    <a:pt x="2592" y="942"/>
                    <a:pt x="1821" y="283"/>
                  </a:cubicBezTo>
                  <a:cubicBezTo>
                    <a:pt x="1615" y="107"/>
                    <a:pt x="1343" y="0"/>
                    <a:pt x="1076" y="0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239;p13"/>
            <p:cNvSpPr/>
            <p:nvPr/>
          </p:nvSpPr>
          <p:spPr>
            <a:xfrm>
              <a:off x="1297225" y="2423025"/>
              <a:ext cx="90000" cy="107025"/>
            </a:xfrm>
            <a:custGeom>
              <a:avLst/>
              <a:gdLst/>
              <a:ahLst/>
              <a:cxnLst/>
              <a:rect l="l" t="t" r="r" b="b"/>
              <a:pathLst>
                <a:path w="3600" h="4281" extrusionOk="0">
                  <a:moveTo>
                    <a:pt x="1108" y="0"/>
                  </a:moveTo>
                  <a:cubicBezTo>
                    <a:pt x="943" y="0"/>
                    <a:pt x="778" y="42"/>
                    <a:pt x="634" y="135"/>
                  </a:cubicBezTo>
                  <a:cubicBezTo>
                    <a:pt x="183" y="428"/>
                    <a:pt x="1" y="1011"/>
                    <a:pt x="278" y="1489"/>
                  </a:cubicBezTo>
                  <a:cubicBezTo>
                    <a:pt x="723" y="2255"/>
                    <a:pt x="1165" y="3024"/>
                    <a:pt x="1612" y="3788"/>
                  </a:cubicBezTo>
                  <a:cubicBezTo>
                    <a:pt x="1788" y="4091"/>
                    <a:pt x="2141" y="4280"/>
                    <a:pt x="2491" y="4280"/>
                  </a:cubicBezTo>
                  <a:cubicBezTo>
                    <a:pt x="2656" y="4280"/>
                    <a:pt x="2821" y="4238"/>
                    <a:pt x="2966" y="4144"/>
                  </a:cubicBezTo>
                  <a:cubicBezTo>
                    <a:pt x="3416" y="3851"/>
                    <a:pt x="3600" y="3270"/>
                    <a:pt x="3323" y="2790"/>
                  </a:cubicBezTo>
                  <a:cubicBezTo>
                    <a:pt x="2877" y="2026"/>
                    <a:pt x="2435" y="1257"/>
                    <a:pt x="1989" y="491"/>
                  </a:cubicBezTo>
                  <a:cubicBezTo>
                    <a:pt x="1812" y="189"/>
                    <a:pt x="1458" y="0"/>
                    <a:pt x="1108" y="0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240;p13"/>
            <p:cNvSpPr/>
            <p:nvPr/>
          </p:nvSpPr>
          <p:spPr>
            <a:xfrm>
              <a:off x="1248425" y="2075975"/>
              <a:ext cx="82175" cy="115825"/>
            </a:xfrm>
            <a:custGeom>
              <a:avLst/>
              <a:gdLst/>
              <a:ahLst/>
              <a:cxnLst/>
              <a:rect l="l" t="t" r="r" b="b"/>
              <a:pathLst>
                <a:path w="3287" h="4633" extrusionOk="0">
                  <a:moveTo>
                    <a:pt x="1159" y="0"/>
                  </a:moveTo>
                  <a:cubicBezTo>
                    <a:pt x="1072" y="0"/>
                    <a:pt x="982" y="14"/>
                    <a:pt x="891" y="43"/>
                  </a:cubicBezTo>
                  <a:cubicBezTo>
                    <a:pt x="416" y="195"/>
                    <a:pt x="1" y="740"/>
                    <a:pt x="197" y="1258"/>
                  </a:cubicBezTo>
                  <a:cubicBezTo>
                    <a:pt x="528" y="2138"/>
                    <a:pt x="856" y="3017"/>
                    <a:pt x="1187" y="3896"/>
                  </a:cubicBezTo>
                  <a:cubicBezTo>
                    <a:pt x="1339" y="4300"/>
                    <a:pt x="1705" y="4633"/>
                    <a:pt x="2136" y="4633"/>
                  </a:cubicBezTo>
                  <a:cubicBezTo>
                    <a:pt x="2223" y="4633"/>
                    <a:pt x="2313" y="4619"/>
                    <a:pt x="2404" y="4590"/>
                  </a:cubicBezTo>
                  <a:cubicBezTo>
                    <a:pt x="2875" y="4438"/>
                    <a:pt x="3286" y="3893"/>
                    <a:pt x="3096" y="3373"/>
                  </a:cubicBezTo>
                  <a:cubicBezTo>
                    <a:pt x="2765" y="2494"/>
                    <a:pt x="2437" y="1615"/>
                    <a:pt x="2106" y="736"/>
                  </a:cubicBezTo>
                  <a:cubicBezTo>
                    <a:pt x="1955" y="332"/>
                    <a:pt x="1588" y="0"/>
                    <a:pt x="1159" y="0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241;p13"/>
            <p:cNvSpPr/>
            <p:nvPr/>
          </p:nvSpPr>
          <p:spPr>
            <a:xfrm>
              <a:off x="1041100" y="1895650"/>
              <a:ext cx="101150" cy="122050"/>
            </a:xfrm>
            <a:custGeom>
              <a:avLst/>
              <a:gdLst/>
              <a:ahLst/>
              <a:cxnLst/>
              <a:rect l="l" t="t" r="r" b="b"/>
              <a:pathLst>
                <a:path w="4046" h="4882" extrusionOk="0">
                  <a:moveTo>
                    <a:pt x="1116" y="1"/>
                  </a:moveTo>
                  <a:cubicBezTo>
                    <a:pt x="952" y="1"/>
                    <a:pt x="788" y="44"/>
                    <a:pt x="643" y="137"/>
                  </a:cubicBezTo>
                  <a:cubicBezTo>
                    <a:pt x="197" y="421"/>
                    <a:pt x="1" y="1016"/>
                    <a:pt x="286" y="1492"/>
                  </a:cubicBezTo>
                  <a:cubicBezTo>
                    <a:pt x="872" y="2456"/>
                    <a:pt x="1463" y="3424"/>
                    <a:pt x="2049" y="4389"/>
                  </a:cubicBezTo>
                  <a:cubicBezTo>
                    <a:pt x="2231" y="4690"/>
                    <a:pt x="2583" y="4882"/>
                    <a:pt x="2931" y="4882"/>
                  </a:cubicBezTo>
                  <a:cubicBezTo>
                    <a:pt x="3095" y="4882"/>
                    <a:pt x="3259" y="4839"/>
                    <a:pt x="3404" y="4745"/>
                  </a:cubicBezTo>
                  <a:cubicBezTo>
                    <a:pt x="3846" y="4460"/>
                    <a:pt x="4045" y="3866"/>
                    <a:pt x="3760" y="3391"/>
                  </a:cubicBezTo>
                  <a:cubicBezTo>
                    <a:pt x="3174" y="2426"/>
                    <a:pt x="2583" y="1458"/>
                    <a:pt x="1997" y="494"/>
                  </a:cubicBezTo>
                  <a:cubicBezTo>
                    <a:pt x="1816" y="193"/>
                    <a:pt x="1465" y="1"/>
                    <a:pt x="1116" y="1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242;p13"/>
            <p:cNvSpPr/>
            <p:nvPr/>
          </p:nvSpPr>
          <p:spPr>
            <a:xfrm>
              <a:off x="856350" y="1828800"/>
              <a:ext cx="58400" cy="57825"/>
            </a:xfrm>
            <a:custGeom>
              <a:avLst/>
              <a:gdLst/>
              <a:ahLst/>
              <a:cxnLst/>
              <a:rect l="l" t="t" r="r" b="b"/>
              <a:pathLst>
                <a:path w="2336" h="2313" extrusionOk="0">
                  <a:moveTo>
                    <a:pt x="981" y="1"/>
                  </a:moveTo>
                  <a:cubicBezTo>
                    <a:pt x="852" y="1"/>
                    <a:pt x="733" y="27"/>
                    <a:pt x="620" y="87"/>
                  </a:cubicBezTo>
                  <a:cubicBezTo>
                    <a:pt x="498" y="125"/>
                    <a:pt x="391" y="194"/>
                    <a:pt x="302" y="291"/>
                  </a:cubicBezTo>
                  <a:cubicBezTo>
                    <a:pt x="128" y="476"/>
                    <a:pt x="1" y="728"/>
                    <a:pt x="14" y="991"/>
                  </a:cubicBezTo>
                  <a:cubicBezTo>
                    <a:pt x="25" y="1256"/>
                    <a:pt x="113" y="1501"/>
                    <a:pt x="302" y="1693"/>
                  </a:cubicBezTo>
                  <a:lnTo>
                    <a:pt x="633" y="2024"/>
                  </a:lnTo>
                  <a:cubicBezTo>
                    <a:pt x="812" y="2201"/>
                    <a:pt x="1078" y="2312"/>
                    <a:pt x="1335" y="2312"/>
                  </a:cubicBezTo>
                  <a:cubicBezTo>
                    <a:pt x="1345" y="2313"/>
                    <a:pt x="1355" y="2313"/>
                    <a:pt x="1365" y="2313"/>
                  </a:cubicBezTo>
                  <a:cubicBezTo>
                    <a:pt x="1490" y="2313"/>
                    <a:pt x="1607" y="2285"/>
                    <a:pt x="1717" y="2227"/>
                  </a:cubicBezTo>
                  <a:cubicBezTo>
                    <a:pt x="1839" y="2190"/>
                    <a:pt x="1946" y="2121"/>
                    <a:pt x="2035" y="2024"/>
                  </a:cubicBezTo>
                  <a:cubicBezTo>
                    <a:pt x="2209" y="1837"/>
                    <a:pt x="2336" y="1585"/>
                    <a:pt x="2323" y="1322"/>
                  </a:cubicBezTo>
                  <a:cubicBezTo>
                    <a:pt x="2311" y="1059"/>
                    <a:pt x="2222" y="814"/>
                    <a:pt x="2035" y="622"/>
                  </a:cubicBezTo>
                  <a:lnTo>
                    <a:pt x="1704" y="291"/>
                  </a:lnTo>
                  <a:cubicBezTo>
                    <a:pt x="1527" y="112"/>
                    <a:pt x="1259" y="1"/>
                    <a:pt x="1004" y="1"/>
                  </a:cubicBezTo>
                  <a:cubicBezTo>
                    <a:pt x="996" y="1"/>
                    <a:pt x="989" y="1"/>
                    <a:pt x="981" y="1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243;p13"/>
            <p:cNvSpPr/>
            <p:nvPr/>
          </p:nvSpPr>
          <p:spPr>
            <a:xfrm>
              <a:off x="625350" y="1911275"/>
              <a:ext cx="50600" cy="49525"/>
            </a:xfrm>
            <a:custGeom>
              <a:avLst/>
              <a:gdLst/>
              <a:ahLst/>
              <a:cxnLst/>
              <a:rect l="l" t="t" r="r" b="b"/>
              <a:pathLst>
                <a:path w="2024" h="1981" extrusionOk="0">
                  <a:moveTo>
                    <a:pt x="1011" y="0"/>
                  </a:moveTo>
                  <a:cubicBezTo>
                    <a:pt x="493" y="0"/>
                    <a:pt x="1" y="455"/>
                    <a:pt x="21" y="990"/>
                  </a:cubicBezTo>
                  <a:cubicBezTo>
                    <a:pt x="45" y="1524"/>
                    <a:pt x="460" y="1980"/>
                    <a:pt x="1011" y="1980"/>
                  </a:cubicBezTo>
                  <a:cubicBezTo>
                    <a:pt x="1531" y="1980"/>
                    <a:pt x="2024" y="1524"/>
                    <a:pt x="2001" y="990"/>
                  </a:cubicBezTo>
                  <a:cubicBezTo>
                    <a:pt x="1976" y="455"/>
                    <a:pt x="1569" y="0"/>
                    <a:pt x="1011" y="0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244;p13"/>
            <p:cNvSpPr/>
            <p:nvPr/>
          </p:nvSpPr>
          <p:spPr>
            <a:xfrm>
              <a:off x="557125" y="2306950"/>
              <a:ext cx="71650" cy="82425"/>
            </a:xfrm>
            <a:custGeom>
              <a:avLst/>
              <a:gdLst/>
              <a:ahLst/>
              <a:cxnLst/>
              <a:rect l="l" t="t" r="r" b="b"/>
              <a:pathLst>
                <a:path w="2866" h="3297" extrusionOk="0">
                  <a:moveTo>
                    <a:pt x="1086" y="1"/>
                  </a:moveTo>
                  <a:cubicBezTo>
                    <a:pt x="914" y="1"/>
                    <a:pt x="744" y="44"/>
                    <a:pt x="604" y="135"/>
                  </a:cubicBezTo>
                  <a:cubicBezTo>
                    <a:pt x="129" y="444"/>
                    <a:pt x="0" y="992"/>
                    <a:pt x="247" y="1489"/>
                  </a:cubicBezTo>
                  <a:cubicBezTo>
                    <a:pt x="469" y="1927"/>
                    <a:pt x="686" y="2368"/>
                    <a:pt x="908" y="2806"/>
                  </a:cubicBezTo>
                  <a:cubicBezTo>
                    <a:pt x="1064" y="3117"/>
                    <a:pt x="1428" y="3296"/>
                    <a:pt x="1779" y="3296"/>
                  </a:cubicBezTo>
                  <a:cubicBezTo>
                    <a:pt x="1951" y="3296"/>
                    <a:pt x="2120" y="3253"/>
                    <a:pt x="2261" y="3162"/>
                  </a:cubicBezTo>
                  <a:cubicBezTo>
                    <a:pt x="2736" y="2858"/>
                    <a:pt x="2866" y="2305"/>
                    <a:pt x="2617" y="1808"/>
                  </a:cubicBezTo>
                  <a:cubicBezTo>
                    <a:pt x="2395" y="1370"/>
                    <a:pt x="2180" y="929"/>
                    <a:pt x="1958" y="491"/>
                  </a:cubicBezTo>
                  <a:cubicBezTo>
                    <a:pt x="1802" y="180"/>
                    <a:pt x="1438" y="1"/>
                    <a:pt x="1086" y="1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245;p13"/>
            <p:cNvSpPr/>
            <p:nvPr/>
          </p:nvSpPr>
          <p:spPr>
            <a:xfrm>
              <a:off x="724275" y="2545950"/>
              <a:ext cx="50650" cy="49525"/>
            </a:xfrm>
            <a:custGeom>
              <a:avLst/>
              <a:gdLst/>
              <a:ahLst/>
              <a:cxnLst/>
              <a:rect l="l" t="t" r="r" b="b"/>
              <a:pathLst>
                <a:path w="2026" h="1981" extrusionOk="0">
                  <a:moveTo>
                    <a:pt x="1013" y="0"/>
                  </a:moveTo>
                  <a:cubicBezTo>
                    <a:pt x="495" y="0"/>
                    <a:pt x="1" y="455"/>
                    <a:pt x="23" y="991"/>
                  </a:cubicBezTo>
                  <a:cubicBezTo>
                    <a:pt x="48" y="1531"/>
                    <a:pt x="457" y="1981"/>
                    <a:pt x="1013" y="1981"/>
                  </a:cubicBezTo>
                  <a:cubicBezTo>
                    <a:pt x="1533" y="1981"/>
                    <a:pt x="2025" y="1524"/>
                    <a:pt x="2003" y="991"/>
                  </a:cubicBezTo>
                  <a:cubicBezTo>
                    <a:pt x="1978" y="455"/>
                    <a:pt x="1569" y="0"/>
                    <a:pt x="1013" y="0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246;p13"/>
            <p:cNvSpPr/>
            <p:nvPr/>
          </p:nvSpPr>
          <p:spPr>
            <a:xfrm>
              <a:off x="823025" y="2702075"/>
              <a:ext cx="150775" cy="124650"/>
            </a:xfrm>
            <a:custGeom>
              <a:avLst/>
              <a:gdLst/>
              <a:ahLst/>
              <a:cxnLst/>
              <a:rect l="l" t="t" r="r" b="b"/>
              <a:pathLst>
                <a:path w="6031" h="4986" extrusionOk="0">
                  <a:moveTo>
                    <a:pt x="2461" y="1417"/>
                  </a:moveTo>
                  <a:lnTo>
                    <a:pt x="2461" y="1417"/>
                  </a:lnTo>
                  <a:cubicBezTo>
                    <a:pt x="2498" y="1454"/>
                    <a:pt x="2528" y="1498"/>
                    <a:pt x="2524" y="1498"/>
                  </a:cubicBezTo>
                  <a:cubicBezTo>
                    <a:pt x="2522" y="1498"/>
                    <a:pt x="2508" y="1481"/>
                    <a:pt x="2475" y="1437"/>
                  </a:cubicBezTo>
                  <a:cubicBezTo>
                    <a:pt x="2470" y="1430"/>
                    <a:pt x="2466" y="1424"/>
                    <a:pt x="2461" y="1417"/>
                  </a:cubicBezTo>
                  <a:close/>
                  <a:moveTo>
                    <a:pt x="1061" y="1"/>
                  </a:moveTo>
                  <a:cubicBezTo>
                    <a:pt x="884" y="1"/>
                    <a:pt x="711" y="44"/>
                    <a:pt x="572" y="133"/>
                  </a:cubicBezTo>
                  <a:cubicBezTo>
                    <a:pt x="94" y="448"/>
                    <a:pt x="0" y="979"/>
                    <a:pt x="224" y="1488"/>
                  </a:cubicBezTo>
                  <a:cubicBezTo>
                    <a:pt x="1017" y="3268"/>
                    <a:pt x="2787" y="4637"/>
                    <a:pt x="4705" y="4966"/>
                  </a:cubicBezTo>
                  <a:cubicBezTo>
                    <a:pt x="4777" y="4979"/>
                    <a:pt x="4851" y="4986"/>
                    <a:pt x="4925" y="4986"/>
                  </a:cubicBezTo>
                  <a:cubicBezTo>
                    <a:pt x="5370" y="4986"/>
                    <a:pt x="5813" y="4751"/>
                    <a:pt x="5920" y="4274"/>
                  </a:cubicBezTo>
                  <a:cubicBezTo>
                    <a:pt x="6031" y="3794"/>
                    <a:pt x="5776" y="3153"/>
                    <a:pt x="5228" y="3057"/>
                  </a:cubicBezTo>
                  <a:cubicBezTo>
                    <a:pt x="5023" y="3024"/>
                    <a:pt x="4819" y="2977"/>
                    <a:pt x="4619" y="2918"/>
                  </a:cubicBezTo>
                  <a:cubicBezTo>
                    <a:pt x="4523" y="2888"/>
                    <a:pt x="4420" y="2855"/>
                    <a:pt x="4323" y="2820"/>
                  </a:cubicBezTo>
                  <a:cubicBezTo>
                    <a:pt x="4304" y="2814"/>
                    <a:pt x="4284" y="2807"/>
                    <a:pt x="4264" y="2799"/>
                  </a:cubicBezTo>
                  <a:lnTo>
                    <a:pt x="4264" y="2799"/>
                  </a:lnTo>
                  <a:cubicBezTo>
                    <a:pt x="4257" y="2794"/>
                    <a:pt x="4240" y="2786"/>
                    <a:pt x="4212" y="2772"/>
                  </a:cubicBezTo>
                  <a:cubicBezTo>
                    <a:pt x="4033" y="2688"/>
                    <a:pt x="3856" y="2598"/>
                    <a:pt x="3685" y="2498"/>
                  </a:cubicBezTo>
                  <a:cubicBezTo>
                    <a:pt x="3596" y="2443"/>
                    <a:pt x="3507" y="2387"/>
                    <a:pt x="3422" y="2327"/>
                  </a:cubicBezTo>
                  <a:cubicBezTo>
                    <a:pt x="3381" y="2297"/>
                    <a:pt x="3336" y="2269"/>
                    <a:pt x="3295" y="2238"/>
                  </a:cubicBezTo>
                  <a:cubicBezTo>
                    <a:pt x="3274" y="2223"/>
                    <a:pt x="3195" y="2164"/>
                    <a:pt x="3193" y="2164"/>
                  </a:cubicBezTo>
                  <a:cubicBezTo>
                    <a:pt x="3192" y="2164"/>
                    <a:pt x="3193" y="2165"/>
                    <a:pt x="3196" y="2168"/>
                  </a:cubicBezTo>
                  <a:lnTo>
                    <a:pt x="3196" y="2168"/>
                  </a:lnTo>
                  <a:cubicBezTo>
                    <a:pt x="3196" y="2167"/>
                    <a:pt x="3196" y="2167"/>
                    <a:pt x="3195" y="2167"/>
                  </a:cubicBezTo>
                  <a:cubicBezTo>
                    <a:pt x="3162" y="2142"/>
                    <a:pt x="3132" y="2112"/>
                    <a:pt x="3103" y="2086"/>
                  </a:cubicBezTo>
                  <a:cubicBezTo>
                    <a:pt x="3026" y="2018"/>
                    <a:pt x="2950" y="1945"/>
                    <a:pt x="2874" y="1874"/>
                  </a:cubicBezTo>
                  <a:cubicBezTo>
                    <a:pt x="2727" y="1732"/>
                    <a:pt x="2609" y="1553"/>
                    <a:pt x="2460" y="1416"/>
                  </a:cubicBezTo>
                  <a:lnTo>
                    <a:pt x="2460" y="1416"/>
                  </a:lnTo>
                  <a:cubicBezTo>
                    <a:pt x="2436" y="1380"/>
                    <a:pt x="2411" y="1345"/>
                    <a:pt x="2386" y="1310"/>
                  </a:cubicBezTo>
                  <a:cubicBezTo>
                    <a:pt x="2327" y="1225"/>
                    <a:pt x="2272" y="1136"/>
                    <a:pt x="2216" y="1046"/>
                  </a:cubicBezTo>
                  <a:cubicBezTo>
                    <a:pt x="2109" y="868"/>
                    <a:pt x="2012" y="680"/>
                    <a:pt x="1926" y="490"/>
                  </a:cubicBezTo>
                  <a:cubicBezTo>
                    <a:pt x="1785" y="173"/>
                    <a:pt x="1415" y="1"/>
                    <a:pt x="1061" y="1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47" name="Google Shape;247;p13"/>
          <p:cNvSpPr/>
          <p:nvPr/>
        </p:nvSpPr>
        <p:spPr>
          <a:xfrm rot="10800000">
            <a:off x="6816692" y="-480611"/>
            <a:ext cx="3501408" cy="1664212"/>
          </a:xfrm>
          <a:custGeom>
            <a:avLst/>
            <a:gdLst/>
            <a:ahLst/>
            <a:cxnLst/>
            <a:rect l="l" t="t" r="r" b="b"/>
            <a:pathLst>
              <a:path w="57459" h="22561" extrusionOk="0">
                <a:moveTo>
                  <a:pt x="31103" y="1"/>
                </a:moveTo>
                <a:cubicBezTo>
                  <a:pt x="30184" y="1"/>
                  <a:pt x="29258" y="186"/>
                  <a:pt x="28413" y="546"/>
                </a:cubicBezTo>
                <a:cubicBezTo>
                  <a:pt x="25746" y="1682"/>
                  <a:pt x="23721" y="4133"/>
                  <a:pt x="21894" y="6583"/>
                </a:cubicBezTo>
                <a:cubicBezTo>
                  <a:pt x="19976" y="9156"/>
                  <a:pt x="17785" y="12049"/>
                  <a:pt x="14794" y="12239"/>
                </a:cubicBezTo>
                <a:cubicBezTo>
                  <a:pt x="14684" y="12246"/>
                  <a:pt x="14574" y="12249"/>
                  <a:pt x="14464" y="12249"/>
                </a:cubicBezTo>
                <a:cubicBezTo>
                  <a:pt x="13577" y="12249"/>
                  <a:pt x="12698" y="12037"/>
                  <a:pt x="11810" y="11944"/>
                </a:cubicBezTo>
                <a:cubicBezTo>
                  <a:pt x="11514" y="11913"/>
                  <a:pt x="11219" y="11898"/>
                  <a:pt x="10924" y="11898"/>
                </a:cubicBezTo>
                <a:cubicBezTo>
                  <a:pt x="5660" y="11898"/>
                  <a:pt x="638" y="16695"/>
                  <a:pt x="0" y="22561"/>
                </a:cubicBezTo>
                <a:lnTo>
                  <a:pt x="56254" y="22029"/>
                </a:lnTo>
                <a:cubicBezTo>
                  <a:pt x="57458" y="17428"/>
                  <a:pt x="53690" y="12258"/>
                  <a:pt x="49485" y="12258"/>
                </a:cubicBezTo>
                <a:cubicBezTo>
                  <a:pt x="49191" y="12258"/>
                  <a:pt x="48896" y="12283"/>
                  <a:pt x="48600" y="12335"/>
                </a:cubicBezTo>
                <a:cubicBezTo>
                  <a:pt x="46214" y="12756"/>
                  <a:pt x="43759" y="14536"/>
                  <a:pt x="41528" y="14536"/>
                </a:cubicBezTo>
                <a:cubicBezTo>
                  <a:pt x="40838" y="14536"/>
                  <a:pt x="40169" y="14366"/>
                  <a:pt x="39531" y="13932"/>
                </a:cubicBezTo>
                <a:cubicBezTo>
                  <a:pt x="36407" y="11811"/>
                  <a:pt x="38038" y="6154"/>
                  <a:pt x="36087" y="2707"/>
                </a:cubicBezTo>
                <a:cubicBezTo>
                  <a:pt x="35043" y="866"/>
                  <a:pt x="33089" y="1"/>
                  <a:pt x="31103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8" name="Google Shape;248;p13"/>
          <p:cNvSpPr/>
          <p:nvPr/>
        </p:nvSpPr>
        <p:spPr>
          <a:xfrm rot="10800000" flipH="1">
            <a:off x="-249618" y="-879250"/>
            <a:ext cx="1124600" cy="1998725"/>
          </a:xfrm>
          <a:custGeom>
            <a:avLst/>
            <a:gdLst/>
            <a:ahLst/>
            <a:cxnLst/>
            <a:rect l="l" t="t" r="r" b="b"/>
            <a:pathLst>
              <a:path w="44984" h="79949" extrusionOk="0">
                <a:moveTo>
                  <a:pt x="36499" y="0"/>
                </a:moveTo>
                <a:cubicBezTo>
                  <a:pt x="35652" y="0"/>
                  <a:pt x="34801" y="106"/>
                  <a:pt x="33973" y="290"/>
                </a:cubicBezTo>
                <a:cubicBezTo>
                  <a:pt x="29313" y="1329"/>
                  <a:pt x="25680" y="4798"/>
                  <a:pt x="22810" y="8438"/>
                </a:cubicBezTo>
                <a:cubicBezTo>
                  <a:pt x="19710" y="12369"/>
                  <a:pt x="17305" y="16776"/>
                  <a:pt x="14363" y="20815"/>
                </a:cubicBezTo>
                <a:cubicBezTo>
                  <a:pt x="11653" y="24536"/>
                  <a:pt x="8344" y="28091"/>
                  <a:pt x="4086" y="30022"/>
                </a:cubicBezTo>
                <a:cubicBezTo>
                  <a:pt x="3084" y="30477"/>
                  <a:pt x="2028" y="30806"/>
                  <a:pt x="954" y="31039"/>
                </a:cubicBezTo>
                <a:cubicBezTo>
                  <a:pt x="524" y="31134"/>
                  <a:pt x="272" y="31633"/>
                  <a:pt x="383" y="32039"/>
                </a:cubicBezTo>
                <a:cubicBezTo>
                  <a:pt x="489" y="32415"/>
                  <a:pt x="825" y="32628"/>
                  <a:pt x="1186" y="32628"/>
                </a:cubicBezTo>
                <a:cubicBezTo>
                  <a:pt x="1252" y="32628"/>
                  <a:pt x="1319" y="32621"/>
                  <a:pt x="1386" y="32606"/>
                </a:cubicBezTo>
                <a:cubicBezTo>
                  <a:pt x="6034" y="31598"/>
                  <a:pt x="9912" y="28595"/>
                  <a:pt x="13007" y="25097"/>
                </a:cubicBezTo>
                <a:cubicBezTo>
                  <a:pt x="16249" y="21431"/>
                  <a:pt x="18687" y="17178"/>
                  <a:pt x="21408" y="13134"/>
                </a:cubicBezTo>
                <a:cubicBezTo>
                  <a:pt x="22764" y="11119"/>
                  <a:pt x="24198" y="9150"/>
                  <a:pt x="25853" y="7363"/>
                </a:cubicBezTo>
                <a:cubicBezTo>
                  <a:pt x="27406" y="5688"/>
                  <a:pt x="29140" y="4114"/>
                  <a:pt x="31176" y="3048"/>
                </a:cubicBezTo>
                <a:cubicBezTo>
                  <a:pt x="32745" y="2226"/>
                  <a:pt x="34687" y="1636"/>
                  <a:pt x="36531" y="1636"/>
                </a:cubicBezTo>
                <a:cubicBezTo>
                  <a:pt x="38608" y="1636"/>
                  <a:pt x="40560" y="2384"/>
                  <a:pt x="41717" y="4394"/>
                </a:cubicBezTo>
                <a:cubicBezTo>
                  <a:pt x="42815" y="6308"/>
                  <a:pt x="42780" y="8685"/>
                  <a:pt x="42140" y="10743"/>
                </a:cubicBezTo>
                <a:cubicBezTo>
                  <a:pt x="41360" y="13240"/>
                  <a:pt x="39770" y="15402"/>
                  <a:pt x="38209" y="17468"/>
                </a:cubicBezTo>
                <a:cubicBezTo>
                  <a:pt x="34880" y="21878"/>
                  <a:pt x="31215" y="26005"/>
                  <a:pt x="27322" y="29921"/>
                </a:cubicBezTo>
                <a:cubicBezTo>
                  <a:pt x="23884" y="33380"/>
                  <a:pt x="20344" y="37046"/>
                  <a:pt x="19225" y="41954"/>
                </a:cubicBezTo>
                <a:cubicBezTo>
                  <a:pt x="18218" y="46372"/>
                  <a:pt x="18970" y="51760"/>
                  <a:pt x="15675" y="55343"/>
                </a:cubicBezTo>
                <a:cubicBezTo>
                  <a:pt x="14142" y="57009"/>
                  <a:pt x="12122" y="58102"/>
                  <a:pt x="10202" y="59249"/>
                </a:cubicBezTo>
                <a:cubicBezTo>
                  <a:pt x="8222" y="60431"/>
                  <a:pt x="6344" y="61740"/>
                  <a:pt x="4809" y="63481"/>
                </a:cubicBezTo>
                <a:cubicBezTo>
                  <a:pt x="1792" y="66901"/>
                  <a:pt x="43" y="71414"/>
                  <a:pt x="8" y="75979"/>
                </a:cubicBezTo>
                <a:cubicBezTo>
                  <a:pt x="0" y="77109"/>
                  <a:pt x="108" y="78238"/>
                  <a:pt x="309" y="79352"/>
                </a:cubicBezTo>
                <a:cubicBezTo>
                  <a:pt x="373" y="79717"/>
                  <a:pt x="756" y="79948"/>
                  <a:pt x="1111" y="79948"/>
                </a:cubicBezTo>
                <a:cubicBezTo>
                  <a:pt x="1179" y="79948"/>
                  <a:pt x="1245" y="79940"/>
                  <a:pt x="1309" y="79922"/>
                </a:cubicBezTo>
                <a:cubicBezTo>
                  <a:pt x="1763" y="79795"/>
                  <a:pt x="1956" y="79355"/>
                  <a:pt x="1879" y="78923"/>
                </a:cubicBezTo>
                <a:cubicBezTo>
                  <a:pt x="1098" y="74577"/>
                  <a:pt x="2199" y="70004"/>
                  <a:pt x="4638" y="66356"/>
                </a:cubicBezTo>
                <a:cubicBezTo>
                  <a:pt x="5877" y="64507"/>
                  <a:pt x="7474" y="62945"/>
                  <a:pt x="9329" y="61717"/>
                </a:cubicBezTo>
                <a:cubicBezTo>
                  <a:pt x="11287" y="60417"/>
                  <a:pt x="13405" y="59368"/>
                  <a:pt x="15266" y="57915"/>
                </a:cubicBezTo>
                <a:cubicBezTo>
                  <a:pt x="17183" y="56423"/>
                  <a:pt x="18547" y="54492"/>
                  <a:pt x="19257" y="52160"/>
                </a:cubicBezTo>
                <a:cubicBezTo>
                  <a:pt x="19973" y="49809"/>
                  <a:pt x="20079" y="47322"/>
                  <a:pt x="20372" y="44899"/>
                </a:cubicBezTo>
                <a:cubicBezTo>
                  <a:pt x="20662" y="42516"/>
                  <a:pt x="21253" y="40262"/>
                  <a:pt x="22473" y="38184"/>
                </a:cubicBezTo>
                <a:cubicBezTo>
                  <a:pt x="23715" y="36067"/>
                  <a:pt x="25368" y="34245"/>
                  <a:pt x="27073" y="32493"/>
                </a:cubicBezTo>
                <a:cubicBezTo>
                  <a:pt x="28930" y="30580"/>
                  <a:pt x="30826" y="28709"/>
                  <a:pt x="32619" y="26737"/>
                </a:cubicBezTo>
                <a:cubicBezTo>
                  <a:pt x="34522" y="24646"/>
                  <a:pt x="36351" y="22483"/>
                  <a:pt x="38097" y="20259"/>
                </a:cubicBezTo>
                <a:cubicBezTo>
                  <a:pt x="41241" y="16258"/>
                  <a:pt x="44983" y="11659"/>
                  <a:pt x="44063" y="6217"/>
                </a:cubicBezTo>
                <a:cubicBezTo>
                  <a:pt x="43681" y="3958"/>
                  <a:pt x="42323" y="1874"/>
                  <a:pt x="40251" y="836"/>
                </a:cubicBezTo>
                <a:cubicBezTo>
                  <a:pt x="39076" y="246"/>
                  <a:pt x="37792" y="0"/>
                  <a:pt x="36499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9" name="Google Shape;249;p13"/>
          <p:cNvSpPr/>
          <p:nvPr/>
        </p:nvSpPr>
        <p:spPr>
          <a:xfrm rot="-5400000" flipH="1">
            <a:off x="8434762" y="4476187"/>
            <a:ext cx="847929" cy="746346"/>
          </a:xfrm>
          <a:custGeom>
            <a:avLst/>
            <a:gdLst/>
            <a:ahLst/>
            <a:cxnLst/>
            <a:rect l="l" t="t" r="r" b="b"/>
            <a:pathLst>
              <a:path w="45834" h="40343" extrusionOk="0">
                <a:moveTo>
                  <a:pt x="39353" y="0"/>
                </a:moveTo>
                <a:cubicBezTo>
                  <a:pt x="36580" y="0"/>
                  <a:pt x="33786" y="895"/>
                  <a:pt x="31553" y="2555"/>
                </a:cubicBezTo>
                <a:cubicBezTo>
                  <a:pt x="27909" y="5262"/>
                  <a:pt x="25799" y="9820"/>
                  <a:pt x="25804" y="14358"/>
                </a:cubicBezTo>
                <a:cubicBezTo>
                  <a:pt x="25806" y="15950"/>
                  <a:pt x="26048" y="17558"/>
                  <a:pt x="25779" y="19128"/>
                </a:cubicBezTo>
                <a:cubicBezTo>
                  <a:pt x="25509" y="20699"/>
                  <a:pt x="24578" y="22295"/>
                  <a:pt x="23049" y="22746"/>
                </a:cubicBezTo>
                <a:cubicBezTo>
                  <a:pt x="21945" y="23072"/>
                  <a:pt x="20725" y="22752"/>
                  <a:pt x="19628" y="23096"/>
                </a:cubicBezTo>
                <a:cubicBezTo>
                  <a:pt x="17164" y="23876"/>
                  <a:pt x="16849" y="27182"/>
                  <a:pt x="15399" y="29320"/>
                </a:cubicBezTo>
                <a:cubicBezTo>
                  <a:pt x="14320" y="30910"/>
                  <a:pt x="12420" y="31899"/>
                  <a:pt x="10502" y="31899"/>
                </a:cubicBezTo>
                <a:cubicBezTo>
                  <a:pt x="10365" y="31899"/>
                  <a:pt x="10228" y="31894"/>
                  <a:pt x="10091" y="31883"/>
                </a:cubicBezTo>
                <a:cubicBezTo>
                  <a:pt x="8734" y="31782"/>
                  <a:pt x="7434" y="31213"/>
                  <a:pt x="6078" y="31213"/>
                </a:cubicBezTo>
                <a:cubicBezTo>
                  <a:pt x="6051" y="31213"/>
                  <a:pt x="6023" y="31213"/>
                  <a:pt x="5996" y="31213"/>
                </a:cubicBezTo>
                <a:cubicBezTo>
                  <a:pt x="4070" y="31246"/>
                  <a:pt x="2289" y="32528"/>
                  <a:pt x="1386" y="34229"/>
                </a:cubicBezTo>
                <a:cubicBezTo>
                  <a:pt x="0" y="36843"/>
                  <a:pt x="255" y="38578"/>
                  <a:pt x="1893" y="39425"/>
                </a:cubicBezTo>
                <a:cubicBezTo>
                  <a:pt x="2678" y="39831"/>
                  <a:pt x="3782" y="40035"/>
                  <a:pt x="5173" y="40035"/>
                </a:cubicBezTo>
                <a:cubicBezTo>
                  <a:pt x="5195" y="40035"/>
                  <a:pt x="5216" y="40035"/>
                  <a:pt x="5237" y="40035"/>
                </a:cubicBezTo>
                <a:cubicBezTo>
                  <a:pt x="13562" y="39994"/>
                  <a:pt x="21885" y="39934"/>
                  <a:pt x="30210" y="39934"/>
                </a:cubicBezTo>
                <a:cubicBezTo>
                  <a:pt x="30221" y="39934"/>
                  <a:pt x="30233" y="39934"/>
                  <a:pt x="30245" y="39934"/>
                </a:cubicBezTo>
                <a:cubicBezTo>
                  <a:pt x="31874" y="39934"/>
                  <a:pt x="35525" y="40342"/>
                  <a:pt x="38744" y="40342"/>
                </a:cubicBezTo>
                <a:cubicBezTo>
                  <a:pt x="41382" y="40342"/>
                  <a:pt x="43730" y="40068"/>
                  <a:pt x="44441" y="39071"/>
                </a:cubicBezTo>
                <a:cubicBezTo>
                  <a:pt x="45834" y="37117"/>
                  <a:pt x="44437" y="28980"/>
                  <a:pt x="44437" y="26613"/>
                </a:cubicBezTo>
                <a:lnTo>
                  <a:pt x="44437" y="1104"/>
                </a:lnTo>
                <a:cubicBezTo>
                  <a:pt x="42848" y="357"/>
                  <a:pt x="41104" y="0"/>
                  <a:pt x="3935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0" name="Google Shape;250;p13"/>
          <p:cNvSpPr/>
          <p:nvPr/>
        </p:nvSpPr>
        <p:spPr>
          <a:xfrm flipH="1">
            <a:off x="2628734" y="-596928"/>
            <a:ext cx="3049898" cy="1224060"/>
          </a:xfrm>
          <a:custGeom>
            <a:avLst/>
            <a:gdLst/>
            <a:ahLst/>
            <a:cxnLst/>
            <a:rect l="l" t="t" r="r" b="b"/>
            <a:pathLst>
              <a:path w="73919" h="29667" extrusionOk="0">
                <a:moveTo>
                  <a:pt x="4455" y="0"/>
                </a:moveTo>
                <a:cubicBezTo>
                  <a:pt x="1037" y="3859"/>
                  <a:pt x="1" y="10554"/>
                  <a:pt x="3968" y="13849"/>
                </a:cubicBezTo>
                <a:cubicBezTo>
                  <a:pt x="6460" y="15917"/>
                  <a:pt x="9496" y="16051"/>
                  <a:pt x="12553" y="16051"/>
                </a:cubicBezTo>
                <a:cubicBezTo>
                  <a:pt x="13006" y="16051"/>
                  <a:pt x="13460" y="16048"/>
                  <a:pt x="13912" y="16048"/>
                </a:cubicBezTo>
                <a:cubicBezTo>
                  <a:pt x="16568" y="16048"/>
                  <a:pt x="19180" y="16149"/>
                  <a:pt x="21401" y="17540"/>
                </a:cubicBezTo>
                <a:cubicBezTo>
                  <a:pt x="24420" y="19433"/>
                  <a:pt x="25775" y="23140"/>
                  <a:pt x="28412" y="25540"/>
                </a:cubicBezTo>
                <a:cubicBezTo>
                  <a:pt x="31117" y="27997"/>
                  <a:pt x="35224" y="29667"/>
                  <a:pt x="39151" y="29667"/>
                </a:cubicBezTo>
                <a:cubicBezTo>
                  <a:pt x="40385" y="29667"/>
                  <a:pt x="41602" y="29501"/>
                  <a:pt x="42752" y="29144"/>
                </a:cubicBezTo>
                <a:cubicBezTo>
                  <a:pt x="48745" y="27284"/>
                  <a:pt x="50734" y="20513"/>
                  <a:pt x="57529" y="19360"/>
                </a:cubicBezTo>
                <a:cubicBezTo>
                  <a:pt x="60125" y="18916"/>
                  <a:pt x="62858" y="19146"/>
                  <a:pt x="65334" y="18248"/>
                </a:cubicBezTo>
                <a:cubicBezTo>
                  <a:pt x="68304" y="17176"/>
                  <a:pt x="70530" y="14578"/>
                  <a:pt x="71819" y="11694"/>
                </a:cubicBezTo>
                <a:cubicBezTo>
                  <a:pt x="73107" y="8810"/>
                  <a:pt x="73568" y="5634"/>
                  <a:pt x="73918" y="2494"/>
                </a:cubicBezTo>
                <a:lnTo>
                  <a:pt x="73396" y="1971"/>
                </a:lnTo>
                <a:lnTo>
                  <a:pt x="445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1" name="Google Shape;251;p13"/>
          <p:cNvSpPr/>
          <p:nvPr/>
        </p:nvSpPr>
        <p:spPr>
          <a:xfrm rot="5400000" flipH="1">
            <a:off x="-1279125" y="2361375"/>
            <a:ext cx="4089501" cy="1605723"/>
          </a:xfrm>
          <a:custGeom>
            <a:avLst/>
            <a:gdLst/>
            <a:ahLst/>
            <a:cxnLst/>
            <a:rect l="l" t="t" r="r" b="b"/>
            <a:pathLst>
              <a:path w="57459" h="22561" extrusionOk="0">
                <a:moveTo>
                  <a:pt x="31103" y="1"/>
                </a:moveTo>
                <a:cubicBezTo>
                  <a:pt x="30184" y="1"/>
                  <a:pt x="29258" y="186"/>
                  <a:pt x="28413" y="546"/>
                </a:cubicBezTo>
                <a:cubicBezTo>
                  <a:pt x="25746" y="1682"/>
                  <a:pt x="23721" y="4133"/>
                  <a:pt x="21894" y="6583"/>
                </a:cubicBezTo>
                <a:cubicBezTo>
                  <a:pt x="19976" y="9156"/>
                  <a:pt x="17785" y="12049"/>
                  <a:pt x="14794" y="12239"/>
                </a:cubicBezTo>
                <a:cubicBezTo>
                  <a:pt x="14684" y="12246"/>
                  <a:pt x="14574" y="12249"/>
                  <a:pt x="14464" y="12249"/>
                </a:cubicBezTo>
                <a:cubicBezTo>
                  <a:pt x="13577" y="12249"/>
                  <a:pt x="12698" y="12037"/>
                  <a:pt x="11810" y="11944"/>
                </a:cubicBezTo>
                <a:cubicBezTo>
                  <a:pt x="11514" y="11913"/>
                  <a:pt x="11219" y="11898"/>
                  <a:pt x="10924" y="11898"/>
                </a:cubicBezTo>
                <a:cubicBezTo>
                  <a:pt x="5660" y="11898"/>
                  <a:pt x="638" y="16695"/>
                  <a:pt x="0" y="22561"/>
                </a:cubicBezTo>
                <a:lnTo>
                  <a:pt x="56254" y="22029"/>
                </a:lnTo>
                <a:cubicBezTo>
                  <a:pt x="57458" y="17428"/>
                  <a:pt x="53690" y="12258"/>
                  <a:pt x="49485" y="12258"/>
                </a:cubicBezTo>
                <a:cubicBezTo>
                  <a:pt x="49191" y="12258"/>
                  <a:pt x="48896" y="12283"/>
                  <a:pt x="48600" y="12335"/>
                </a:cubicBezTo>
                <a:cubicBezTo>
                  <a:pt x="46214" y="12756"/>
                  <a:pt x="43759" y="14536"/>
                  <a:pt x="41528" y="14536"/>
                </a:cubicBezTo>
                <a:cubicBezTo>
                  <a:pt x="40838" y="14536"/>
                  <a:pt x="40169" y="14366"/>
                  <a:pt x="39531" y="13932"/>
                </a:cubicBezTo>
                <a:cubicBezTo>
                  <a:pt x="36407" y="11811"/>
                  <a:pt x="38038" y="6154"/>
                  <a:pt x="36087" y="2707"/>
                </a:cubicBezTo>
                <a:cubicBezTo>
                  <a:pt x="35043" y="866"/>
                  <a:pt x="33089" y="1"/>
                  <a:pt x="31103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2" name="Google Shape;252;p13"/>
          <p:cNvSpPr/>
          <p:nvPr/>
        </p:nvSpPr>
        <p:spPr>
          <a:xfrm flipH="1">
            <a:off x="8559438" y="3330733"/>
            <a:ext cx="934294" cy="1765831"/>
          </a:xfrm>
          <a:custGeom>
            <a:avLst/>
            <a:gdLst/>
            <a:ahLst/>
            <a:cxnLst/>
            <a:rect l="l" t="t" r="r" b="b"/>
            <a:pathLst>
              <a:path w="26413" h="49921" extrusionOk="0">
                <a:moveTo>
                  <a:pt x="17354" y="1"/>
                </a:moveTo>
                <a:cubicBezTo>
                  <a:pt x="15810" y="1"/>
                  <a:pt x="14276" y="311"/>
                  <a:pt x="12829" y="888"/>
                </a:cubicBezTo>
                <a:cubicBezTo>
                  <a:pt x="10437" y="1842"/>
                  <a:pt x="8349" y="3326"/>
                  <a:pt x="6342" y="4913"/>
                </a:cubicBezTo>
                <a:cubicBezTo>
                  <a:pt x="5866" y="5287"/>
                  <a:pt x="5393" y="5672"/>
                  <a:pt x="4925" y="6054"/>
                </a:cubicBezTo>
                <a:cubicBezTo>
                  <a:pt x="4593" y="6323"/>
                  <a:pt x="4624" y="6930"/>
                  <a:pt x="4925" y="7204"/>
                </a:cubicBezTo>
                <a:cubicBezTo>
                  <a:pt x="5099" y="7370"/>
                  <a:pt x="5295" y="7446"/>
                  <a:pt x="5491" y="7446"/>
                </a:cubicBezTo>
                <a:cubicBezTo>
                  <a:pt x="5694" y="7446"/>
                  <a:pt x="5899" y="7364"/>
                  <a:pt x="6080" y="7218"/>
                </a:cubicBezTo>
                <a:cubicBezTo>
                  <a:pt x="6552" y="6836"/>
                  <a:pt x="7021" y="6456"/>
                  <a:pt x="7496" y="6078"/>
                </a:cubicBezTo>
                <a:cubicBezTo>
                  <a:pt x="7625" y="5976"/>
                  <a:pt x="7758" y="5872"/>
                  <a:pt x="7888" y="5770"/>
                </a:cubicBezTo>
                <a:cubicBezTo>
                  <a:pt x="7896" y="5763"/>
                  <a:pt x="7955" y="5718"/>
                  <a:pt x="7955" y="5718"/>
                </a:cubicBezTo>
                <a:lnTo>
                  <a:pt x="7955" y="5718"/>
                </a:lnTo>
                <a:cubicBezTo>
                  <a:pt x="7955" y="5718"/>
                  <a:pt x="7946" y="5726"/>
                  <a:pt x="7919" y="5746"/>
                </a:cubicBezTo>
                <a:cubicBezTo>
                  <a:pt x="7987" y="5697"/>
                  <a:pt x="8052" y="5645"/>
                  <a:pt x="8116" y="5596"/>
                </a:cubicBezTo>
                <a:cubicBezTo>
                  <a:pt x="8358" y="5411"/>
                  <a:pt x="8604" y="5230"/>
                  <a:pt x="8846" y="5049"/>
                </a:cubicBezTo>
                <a:cubicBezTo>
                  <a:pt x="9823" y="4338"/>
                  <a:pt x="10833" y="3671"/>
                  <a:pt x="11903" y="3114"/>
                </a:cubicBezTo>
                <a:cubicBezTo>
                  <a:pt x="12452" y="2825"/>
                  <a:pt x="12939" y="2599"/>
                  <a:pt x="13418" y="2413"/>
                </a:cubicBezTo>
                <a:cubicBezTo>
                  <a:pt x="13944" y="2212"/>
                  <a:pt x="14482" y="2036"/>
                  <a:pt x="15031" y="1903"/>
                </a:cubicBezTo>
                <a:cubicBezTo>
                  <a:pt x="15263" y="1848"/>
                  <a:pt x="15499" y="1799"/>
                  <a:pt x="15734" y="1761"/>
                </a:cubicBezTo>
                <a:cubicBezTo>
                  <a:pt x="15789" y="1751"/>
                  <a:pt x="15846" y="1743"/>
                  <a:pt x="15902" y="1732"/>
                </a:cubicBezTo>
                <a:cubicBezTo>
                  <a:pt x="15925" y="1730"/>
                  <a:pt x="16049" y="1713"/>
                  <a:pt x="16041" y="1713"/>
                </a:cubicBezTo>
                <a:cubicBezTo>
                  <a:pt x="16038" y="1713"/>
                  <a:pt x="16015" y="1716"/>
                  <a:pt x="15957" y="1723"/>
                </a:cubicBezTo>
                <a:cubicBezTo>
                  <a:pt x="16093" y="1705"/>
                  <a:pt x="16230" y="1691"/>
                  <a:pt x="16368" y="1677"/>
                </a:cubicBezTo>
                <a:cubicBezTo>
                  <a:pt x="16697" y="1648"/>
                  <a:pt x="17029" y="1633"/>
                  <a:pt x="17361" y="1633"/>
                </a:cubicBezTo>
                <a:cubicBezTo>
                  <a:pt x="17535" y="1633"/>
                  <a:pt x="17708" y="1637"/>
                  <a:pt x="17882" y="1645"/>
                </a:cubicBezTo>
                <a:cubicBezTo>
                  <a:pt x="18110" y="1656"/>
                  <a:pt x="18337" y="1682"/>
                  <a:pt x="18563" y="1705"/>
                </a:cubicBezTo>
                <a:cubicBezTo>
                  <a:pt x="18570" y="1706"/>
                  <a:pt x="18576" y="1707"/>
                  <a:pt x="18582" y="1707"/>
                </a:cubicBezTo>
                <a:lnTo>
                  <a:pt x="18582" y="1707"/>
                </a:lnTo>
                <a:cubicBezTo>
                  <a:pt x="18592" y="1709"/>
                  <a:pt x="18604" y="1711"/>
                  <a:pt x="18619" y="1713"/>
                </a:cubicBezTo>
                <a:cubicBezTo>
                  <a:pt x="18685" y="1723"/>
                  <a:pt x="18755" y="1735"/>
                  <a:pt x="18820" y="1745"/>
                </a:cubicBezTo>
                <a:cubicBezTo>
                  <a:pt x="18953" y="1767"/>
                  <a:pt x="19089" y="1794"/>
                  <a:pt x="19222" y="1823"/>
                </a:cubicBezTo>
                <a:cubicBezTo>
                  <a:pt x="19710" y="1927"/>
                  <a:pt x="20173" y="2073"/>
                  <a:pt x="20638" y="2247"/>
                </a:cubicBezTo>
                <a:cubicBezTo>
                  <a:pt x="20657" y="2256"/>
                  <a:pt x="20705" y="2276"/>
                  <a:pt x="20707" y="2276"/>
                </a:cubicBezTo>
                <a:cubicBezTo>
                  <a:pt x="20708" y="2276"/>
                  <a:pt x="20704" y="2274"/>
                  <a:pt x="20694" y="2269"/>
                </a:cubicBezTo>
                <a:lnTo>
                  <a:pt x="20694" y="2269"/>
                </a:lnTo>
                <a:cubicBezTo>
                  <a:pt x="20733" y="2286"/>
                  <a:pt x="20773" y="2302"/>
                  <a:pt x="20811" y="2322"/>
                </a:cubicBezTo>
                <a:cubicBezTo>
                  <a:pt x="20911" y="2366"/>
                  <a:pt x="21011" y="2417"/>
                  <a:pt x="21107" y="2464"/>
                </a:cubicBezTo>
                <a:cubicBezTo>
                  <a:pt x="21342" y="2586"/>
                  <a:pt x="21573" y="2719"/>
                  <a:pt x="21793" y="2862"/>
                </a:cubicBezTo>
                <a:cubicBezTo>
                  <a:pt x="21883" y="2920"/>
                  <a:pt x="21975" y="2984"/>
                  <a:pt x="22066" y="3050"/>
                </a:cubicBezTo>
                <a:cubicBezTo>
                  <a:pt x="22066" y="3050"/>
                  <a:pt x="22171" y="3129"/>
                  <a:pt x="22172" y="3129"/>
                </a:cubicBezTo>
                <a:cubicBezTo>
                  <a:pt x="22173" y="3129"/>
                  <a:pt x="22172" y="3129"/>
                  <a:pt x="22172" y="3129"/>
                </a:cubicBezTo>
                <a:lnTo>
                  <a:pt x="22172" y="3129"/>
                </a:lnTo>
                <a:cubicBezTo>
                  <a:pt x="22195" y="3147"/>
                  <a:pt x="22216" y="3164"/>
                  <a:pt x="22216" y="3164"/>
                </a:cubicBezTo>
                <a:cubicBezTo>
                  <a:pt x="22413" y="3326"/>
                  <a:pt x="22601" y="3502"/>
                  <a:pt x="22777" y="3682"/>
                </a:cubicBezTo>
                <a:cubicBezTo>
                  <a:pt x="22859" y="3768"/>
                  <a:pt x="22945" y="3860"/>
                  <a:pt x="23024" y="3955"/>
                </a:cubicBezTo>
                <a:cubicBezTo>
                  <a:pt x="23053" y="3991"/>
                  <a:pt x="23084" y="4025"/>
                  <a:pt x="23111" y="4059"/>
                </a:cubicBezTo>
                <a:cubicBezTo>
                  <a:pt x="23117" y="4068"/>
                  <a:pt x="23193" y="4167"/>
                  <a:pt x="23194" y="4167"/>
                </a:cubicBezTo>
                <a:cubicBezTo>
                  <a:pt x="23195" y="4167"/>
                  <a:pt x="23187" y="4155"/>
                  <a:pt x="23163" y="4123"/>
                </a:cubicBezTo>
                <a:lnTo>
                  <a:pt x="23163" y="4123"/>
                </a:lnTo>
                <a:cubicBezTo>
                  <a:pt x="23331" y="4348"/>
                  <a:pt x="23483" y="4581"/>
                  <a:pt x="23624" y="4826"/>
                </a:cubicBezTo>
                <a:cubicBezTo>
                  <a:pt x="23756" y="5053"/>
                  <a:pt x="23873" y="5286"/>
                  <a:pt x="23977" y="5525"/>
                </a:cubicBezTo>
                <a:lnTo>
                  <a:pt x="23977" y="5525"/>
                </a:lnTo>
                <a:cubicBezTo>
                  <a:pt x="23975" y="5522"/>
                  <a:pt x="23975" y="5521"/>
                  <a:pt x="23975" y="5521"/>
                </a:cubicBezTo>
                <a:lnTo>
                  <a:pt x="23975" y="5521"/>
                </a:lnTo>
                <a:cubicBezTo>
                  <a:pt x="23974" y="5521"/>
                  <a:pt x="24029" y="5654"/>
                  <a:pt x="24035" y="5663"/>
                </a:cubicBezTo>
                <a:cubicBezTo>
                  <a:pt x="24052" y="5712"/>
                  <a:pt x="24070" y="5758"/>
                  <a:pt x="24085" y="5804"/>
                </a:cubicBezTo>
                <a:cubicBezTo>
                  <a:pt x="24138" y="5946"/>
                  <a:pt x="24187" y="6095"/>
                  <a:pt x="24233" y="6242"/>
                </a:cubicBezTo>
                <a:cubicBezTo>
                  <a:pt x="24315" y="6512"/>
                  <a:pt x="24386" y="6789"/>
                  <a:pt x="24447" y="7060"/>
                </a:cubicBezTo>
                <a:cubicBezTo>
                  <a:pt x="24474" y="7186"/>
                  <a:pt x="24497" y="7312"/>
                  <a:pt x="24519" y="7442"/>
                </a:cubicBezTo>
                <a:cubicBezTo>
                  <a:pt x="24534" y="7519"/>
                  <a:pt x="24543" y="7597"/>
                  <a:pt x="24558" y="7674"/>
                </a:cubicBezTo>
                <a:cubicBezTo>
                  <a:pt x="24560" y="7681"/>
                  <a:pt x="24578" y="7824"/>
                  <a:pt x="24578" y="7824"/>
                </a:cubicBezTo>
                <a:cubicBezTo>
                  <a:pt x="24578" y="7824"/>
                  <a:pt x="24576" y="7808"/>
                  <a:pt x="24570" y="7765"/>
                </a:cubicBezTo>
                <a:lnTo>
                  <a:pt x="24570" y="7765"/>
                </a:lnTo>
                <a:cubicBezTo>
                  <a:pt x="24640" y="8332"/>
                  <a:pt x="24676" y="8905"/>
                  <a:pt x="24676" y="9476"/>
                </a:cubicBezTo>
                <a:cubicBezTo>
                  <a:pt x="24676" y="10066"/>
                  <a:pt x="24645" y="10657"/>
                  <a:pt x="24592" y="11247"/>
                </a:cubicBezTo>
                <a:cubicBezTo>
                  <a:pt x="24578" y="11383"/>
                  <a:pt x="24565" y="11519"/>
                  <a:pt x="24551" y="11658"/>
                </a:cubicBezTo>
                <a:cubicBezTo>
                  <a:pt x="24542" y="11739"/>
                  <a:pt x="24529" y="11822"/>
                  <a:pt x="24523" y="11902"/>
                </a:cubicBezTo>
                <a:cubicBezTo>
                  <a:pt x="24514" y="11974"/>
                  <a:pt x="24512" y="11997"/>
                  <a:pt x="24512" y="11997"/>
                </a:cubicBezTo>
                <a:cubicBezTo>
                  <a:pt x="24513" y="11997"/>
                  <a:pt x="24513" y="11997"/>
                  <a:pt x="24513" y="11996"/>
                </a:cubicBezTo>
                <a:lnTo>
                  <a:pt x="24513" y="11996"/>
                </a:lnTo>
                <a:cubicBezTo>
                  <a:pt x="24512" y="12002"/>
                  <a:pt x="24511" y="12009"/>
                  <a:pt x="24510" y="12016"/>
                </a:cubicBezTo>
                <a:cubicBezTo>
                  <a:pt x="24467" y="12313"/>
                  <a:pt x="24418" y="12614"/>
                  <a:pt x="24367" y="12912"/>
                </a:cubicBezTo>
                <a:cubicBezTo>
                  <a:pt x="24149" y="14096"/>
                  <a:pt x="23838" y="15266"/>
                  <a:pt x="23453" y="16408"/>
                </a:cubicBezTo>
                <a:cubicBezTo>
                  <a:pt x="23048" y="17612"/>
                  <a:pt x="22653" y="18562"/>
                  <a:pt x="22131" y="19668"/>
                </a:cubicBezTo>
                <a:cubicBezTo>
                  <a:pt x="21606" y="20780"/>
                  <a:pt x="21026" y="21863"/>
                  <a:pt x="20410" y="22923"/>
                </a:cubicBezTo>
                <a:cubicBezTo>
                  <a:pt x="19179" y="25046"/>
                  <a:pt x="17801" y="27085"/>
                  <a:pt x="16388" y="29089"/>
                </a:cubicBezTo>
                <a:cubicBezTo>
                  <a:pt x="15636" y="30156"/>
                  <a:pt x="14874" y="31216"/>
                  <a:pt x="14097" y="32265"/>
                </a:cubicBezTo>
                <a:cubicBezTo>
                  <a:pt x="13709" y="32789"/>
                  <a:pt x="13318" y="33310"/>
                  <a:pt x="12924" y="33832"/>
                </a:cubicBezTo>
                <a:cubicBezTo>
                  <a:pt x="12528" y="34353"/>
                  <a:pt x="12162" y="34828"/>
                  <a:pt x="11805" y="35289"/>
                </a:cubicBezTo>
                <a:cubicBezTo>
                  <a:pt x="8608" y="39398"/>
                  <a:pt x="5218" y="43360"/>
                  <a:pt x="1648" y="47152"/>
                </a:cubicBezTo>
                <a:cubicBezTo>
                  <a:pt x="1210" y="47618"/>
                  <a:pt x="772" y="48079"/>
                  <a:pt x="330" y="48537"/>
                </a:cubicBezTo>
                <a:cubicBezTo>
                  <a:pt x="32" y="48843"/>
                  <a:pt x="0" y="49386"/>
                  <a:pt x="330" y="49687"/>
                </a:cubicBezTo>
                <a:cubicBezTo>
                  <a:pt x="493" y="49838"/>
                  <a:pt x="709" y="49920"/>
                  <a:pt x="923" y="49920"/>
                </a:cubicBezTo>
                <a:cubicBezTo>
                  <a:pt x="1126" y="49920"/>
                  <a:pt x="1327" y="49846"/>
                  <a:pt x="1480" y="49687"/>
                </a:cubicBezTo>
                <a:cubicBezTo>
                  <a:pt x="5195" y="45825"/>
                  <a:pt x="8724" y="41790"/>
                  <a:pt x="12046" y="37591"/>
                </a:cubicBezTo>
                <a:cubicBezTo>
                  <a:pt x="13730" y="35468"/>
                  <a:pt x="15362" y="33302"/>
                  <a:pt x="16943" y="31099"/>
                </a:cubicBezTo>
                <a:cubicBezTo>
                  <a:pt x="18446" y="29005"/>
                  <a:pt x="19919" y="26882"/>
                  <a:pt x="21258" y="24675"/>
                </a:cubicBezTo>
                <a:cubicBezTo>
                  <a:pt x="23873" y="20360"/>
                  <a:pt x="25991" y="15597"/>
                  <a:pt x="26279" y="10494"/>
                </a:cubicBezTo>
                <a:cubicBezTo>
                  <a:pt x="26413" y="8126"/>
                  <a:pt x="26119" y="5548"/>
                  <a:pt x="24751" y="3545"/>
                </a:cubicBezTo>
                <a:cubicBezTo>
                  <a:pt x="23510" y="1728"/>
                  <a:pt x="21541" y="579"/>
                  <a:pt x="19388" y="185"/>
                </a:cubicBezTo>
                <a:cubicBezTo>
                  <a:pt x="18713" y="61"/>
                  <a:pt x="18032" y="1"/>
                  <a:pt x="17354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" name="Google Shape;253;p13"/>
          <p:cNvSpPr/>
          <p:nvPr/>
        </p:nvSpPr>
        <p:spPr>
          <a:xfrm rot="-1852283" flipH="1">
            <a:off x="7616247" y="4883870"/>
            <a:ext cx="840379" cy="632734"/>
          </a:xfrm>
          <a:custGeom>
            <a:avLst/>
            <a:gdLst/>
            <a:ahLst/>
            <a:cxnLst/>
            <a:rect l="l" t="t" r="r" b="b"/>
            <a:pathLst>
              <a:path w="33616" h="25310" extrusionOk="0">
                <a:moveTo>
                  <a:pt x="15995" y="2025"/>
                </a:moveTo>
                <a:lnTo>
                  <a:pt x="15995" y="2025"/>
                </a:lnTo>
                <a:cubicBezTo>
                  <a:pt x="16005" y="2029"/>
                  <a:pt x="16014" y="2033"/>
                  <a:pt x="16022" y="2036"/>
                </a:cubicBezTo>
                <a:lnTo>
                  <a:pt x="16022" y="2036"/>
                </a:lnTo>
                <a:cubicBezTo>
                  <a:pt x="16014" y="2033"/>
                  <a:pt x="16006" y="2029"/>
                  <a:pt x="15997" y="2026"/>
                </a:cubicBezTo>
                <a:lnTo>
                  <a:pt x="15997" y="2026"/>
                </a:lnTo>
                <a:cubicBezTo>
                  <a:pt x="15997" y="2025"/>
                  <a:pt x="15996" y="2025"/>
                  <a:pt x="15995" y="2025"/>
                </a:cubicBezTo>
                <a:close/>
                <a:moveTo>
                  <a:pt x="16022" y="2036"/>
                </a:moveTo>
                <a:cubicBezTo>
                  <a:pt x="16027" y="2038"/>
                  <a:pt x="16032" y="2040"/>
                  <a:pt x="16036" y="2043"/>
                </a:cubicBezTo>
                <a:cubicBezTo>
                  <a:pt x="16072" y="2057"/>
                  <a:pt x="16090" y="2064"/>
                  <a:pt x="16090" y="2064"/>
                </a:cubicBezTo>
                <a:cubicBezTo>
                  <a:pt x="16091" y="2064"/>
                  <a:pt x="16068" y="2055"/>
                  <a:pt x="16022" y="2036"/>
                </a:cubicBezTo>
                <a:close/>
                <a:moveTo>
                  <a:pt x="10060" y="2961"/>
                </a:moveTo>
                <a:lnTo>
                  <a:pt x="10060" y="2961"/>
                </a:lnTo>
                <a:cubicBezTo>
                  <a:pt x="10055" y="2965"/>
                  <a:pt x="10050" y="2969"/>
                  <a:pt x="10045" y="2973"/>
                </a:cubicBezTo>
                <a:cubicBezTo>
                  <a:pt x="10020" y="2992"/>
                  <a:pt x="9967" y="3038"/>
                  <a:pt x="9969" y="3038"/>
                </a:cubicBezTo>
                <a:cubicBezTo>
                  <a:pt x="9970" y="3038"/>
                  <a:pt x="9993" y="3019"/>
                  <a:pt x="10060" y="2961"/>
                </a:cubicBezTo>
                <a:close/>
                <a:moveTo>
                  <a:pt x="31187" y="6874"/>
                </a:moveTo>
                <a:cubicBezTo>
                  <a:pt x="31180" y="6886"/>
                  <a:pt x="31171" y="6900"/>
                  <a:pt x="31162" y="6912"/>
                </a:cubicBezTo>
                <a:cubicBezTo>
                  <a:pt x="31161" y="6913"/>
                  <a:pt x="31161" y="6914"/>
                  <a:pt x="31160" y="6914"/>
                </a:cubicBezTo>
                <a:lnTo>
                  <a:pt x="31160" y="6914"/>
                </a:lnTo>
                <a:cubicBezTo>
                  <a:pt x="31167" y="6901"/>
                  <a:pt x="31176" y="6888"/>
                  <a:pt x="31187" y="6874"/>
                </a:cubicBezTo>
                <a:close/>
                <a:moveTo>
                  <a:pt x="30389" y="7680"/>
                </a:moveTo>
                <a:cubicBezTo>
                  <a:pt x="30387" y="7681"/>
                  <a:pt x="30386" y="7682"/>
                  <a:pt x="30384" y="7684"/>
                </a:cubicBezTo>
                <a:cubicBezTo>
                  <a:pt x="30382" y="7685"/>
                  <a:pt x="30381" y="7686"/>
                  <a:pt x="30379" y="7687"/>
                </a:cubicBezTo>
                <a:lnTo>
                  <a:pt x="30379" y="7687"/>
                </a:lnTo>
                <a:cubicBezTo>
                  <a:pt x="30382" y="7685"/>
                  <a:pt x="30386" y="7682"/>
                  <a:pt x="30389" y="7680"/>
                </a:cubicBezTo>
                <a:close/>
                <a:moveTo>
                  <a:pt x="25947" y="8164"/>
                </a:moveTo>
                <a:lnTo>
                  <a:pt x="25947" y="8164"/>
                </a:lnTo>
                <a:cubicBezTo>
                  <a:pt x="25955" y="8167"/>
                  <a:pt x="25963" y="8171"/>
                  <a:pt x="25971" y="8174"/>
                </a:cubicBezTo>
                <a:lnTo>
                  <a:pt x="25971" y="8174"/>
                </a:lnTo>
                <a:cubicBezTo>
                  <a:pt x="25964" y="8171"/>
                  <a:pt x="25956" y="8167"/>
                  <a:pt x="25947" y="8164"/>
                </a:cubicBezTo>
                <a:close/>
                <a:moveTo>
                  <a:pt x="25971" y="8174"/>
                </a:moveTo>
                <a:lnTo>
                  <a:pt x="25971" y="8174"/>
                </a:lnTo>
                <a:cubicBezTo>
                  <a:pt x="26007" y="8189"/>
                  <a:pt x="26025" y="8196"/>
                  <a:pt x="26025" y="8196"/>
                </a:cubicBezTo>
                <a:cubicBezTo>
                  <a:pt x="26025" y="8196"/>
                  <a:pt x="26008" y="8189"/>
                  <a:pt x="25974" y="8175"/>
                </a:cubicBezTo>
                <a:cubicBezTo>
                  <a:pt x="25973" y="8174"/>
                  <a:pt x="25972" y="8174"/>
                  <a:pt x="25971" y="8174"/>
                </a:cubicBezTo>
                <a:close/>
                <a:moveTo>
                  <a:pt x="1705" y="24219"/>
                </a:moveTo>
                <a:cubicBezTo>
                  <a:pt x="1703" y="24231"/>
                  <a:pt x="1701" y="24243"/>
                  <a:pt x="1700" y="24255"/>
                </a:cubicBezTo>
                <a:cubicBezTo>
                  <a:pt x="1701" y="24243"/>
                  <a:pt x="1703" y="24231"/>
                  <a:pt x="1705" y="24219"/>
                </a:cubicBezTo>
                <a:close/>
                <a:moveTo>
                  <a:pt x="13920" y="1"/>
                </a:moveTo>
                <a:cubicBezTo>
                  <a:pt x="11454" y="1"/>
                  <a:pt x="8994" y="1268"/>
                  <a:pt x="7510" y="3229"/>
                </a:cubicBezTo>
                <a:cubicBezTo>
                  <a:pt x="6338" y="4775"/>
                  <a:pt x="6017" y="6711"/>
                  <a:pt x="6051" y="8610"/>
                </a:cubicBezTo>
                <a:cubicBezTo>
                  <a:pt x="6072" y="9680"/>
                  <a:pt x="6188" y="10743"/>
                  <a:pt x="6251" y="11815"/>
                </a:cubicBezTo>
                <a:cubicBezTo>
                  <a:pt x="6278" y="12271"/>
                  <a:pt x="6292" y="12728"/>
                  <a:pt x="6283" y="13185"/>
                </a:cubicBezTo>
                <a:cubicBezTo>
                  <a:pt x="6278" y="13402"/>
                  <a:pt x="6268" y="13618"/>
                  <a:pt x="6254" y="13838"/>
                </a:cubicBezTo>
                <a:cubicBezTo>
                  <a:pt x="6246" y="13930"/>
                  <a:pt x="6242" y="14020"/>
                  <a:pt x="6234" y="14107"/>
                </a:cubicBezTo>
                <a:cubicBezTo>
                  <a:pt x="6229" y="14160"/>
                  <a:pt x="6223" y="14217"/>
                  <a:pt x="6215" y="14267"/>
                </a:cubicBezTo>
                <a:cubicBezTo>
                  <a:pt x="6207" y="14320"/>
                  <a:pt x="6173" y="14437"/>
                  <a:pt x="6191" y="14481"/>
                </a:cubicBezTo>
                <a:cubicBezTo>
                  <a:pt x="6183" y="14533"/>
                  <a:pt x="6173" y="14587"/>
                  <a:pt x="6167" y="14643"/>
                </a:cubicBezTo>
                <a:cubicBezTo>
                  <a:pt x="6150" y="14747"/>
                  <a:pt x="6131" y="14852"/>
                  <a:pt x="6108" y="14956"/>
                </a:cubicBezTo>
                <a:cubicBezTo>
                  <a:pt x="6059" y="15181"/>
                  <a:pt x="6004" y="15405"/>
                  <a:pt x="5936" y="15625"/>
                </a:cubicBezTo>
                <a:cubicBezTo>
                  <a:pt x="5904" y="15725"/>
                  <a:pt x="5872" y="15825"/>
                  <a:pt x="5834" y="15926"/>
                </a:cubicBezTo>
                <a:cubicBezTo>
                  <a:pt x="5817" y="15975"/>
                  <a:pt x="5800" y="16023"/>
                  <a:pt x="5779" y="16072"/>
                </a:cubicBezTo>
                <a:cubicBezTo>
                  <a:pt x="5778" y="16074"/>
                  <a:pt x="5777" y="16075"/>
                  <a:pt x="5776" y="16077"/>
                </a:cubicBezTo>
                <a:lnTo>
                  <a:pt x="5776" y="16077"/>
                </a:lnTo>
                <a:cubicBezTo>
                  <a:pt x="5734" y="16117"/>
                  <a:pt x="5698" y="16263"/>
                  <a:pt x="5674" y="16309"/>
                </a:cubicBezTo>
                <a:cubicBezTo>
                  <a:pt x="5624" y="16419"/>
                  <a:pt x="5565" y="16528"/>
                  <a:pt x="5507" y="16631"/>
                </a:cubicBezTo>
                <a:cubicBezTo>
                  <a:pt x="5402" y="16813"/>
                  <a:pt x="5286" y="16983"/>
                  <a:pt x="5164" y="17155"/>
                </a:cubicBezTo>
                <a:cubicBezTo>
                  <a:pt x="5128" y="17193"/>
                  <a:pt x="5096" y="17236"/>
                  <a:pt x="5063" y="17274"/>
                </a:cubicBezTo>
                <a:cubicBezTo>
                  <a:pt x="4979" y="17371"/>
                  <a:pt x="4890" y="17463"/>
                  <a:pt x="4797" y="17553"/>
                </a:cubicBezTo>
                <a:cubicBezTo>
                  <a:pt x="4643" y="17703"/>
                  <a:pt x="4478" y="17860"/>
                  <a:pt x="4301" y="17982"/>
                </a:cubicBezTo>
                <a:cubicBezTo>
                  <a:pt x="4309" y="17976"/>
                  <a:pt x="4317" y="17971"/>
                  <a:pt x="4324" y="17967"/>
                </a:cubicBezTo>
                <a:lnTo>
                  <a:pt x="4324" y="17967"/>
                </a:lnTo>
                <a:cubicBezTo>
                  <a:pt x="4305" y="17980"/>
                  <a:pt x="4286" y="17994"/>
                  <a:pt x="4277" y="18001"/>
                </a:cubicBezTo>
                <a:cubicBezTo>
                  <a:pt x="4227" y="18036"/>
                  <a:pt x="4179" y="18069"/>
                  <a:pt x="4135" y="18106"/>
                </a:cubicBezTo>
                <a:cubicBezTo>
                  <a:pt x="4021" y="18188"/>
                  <a:pt x="3907" y="18270"/>
                  <a:pt x="3791" y="18351"/>
                </a:cubicBezTo>
                <a:cubicBezTo>
                  <a:pt x="3350" y="18662"/>
                  <a:pt x="2907" y="18977"/>
                  <a:pt x="2505" y="19341"/>
                </a:cubicBezTo>
                <a:cubicBezTo>
                  <a:pt x="2139" y="19674"/>
                  <a:pt x="1819" y="20053"/>
                  <a:pt x="1518" y="20445"/>
                </a:cubicBezTo>
                <a:cubicBezTo>
                  <a:pt x="944" y="21209"/>
                  <a:pt x="523" y="22099"/>
                  <a:pt x="273" y="23020"/>
                </a:cubicBezTo>
                <a:cubicBezTo>
                  <a:pt x="144" y="23500"/>
                  <a:pt x="67" y="23997"/>
                  <a:pt x="32" y="24493"/>
                </a:cubicBezTo>
                <a:cubicBezTo>
                  <a:pt x="1" y="24911"/>
                  <a:pt x="413" y="25309"/>
                  <a:pt x="824" y="25309"/>
                </a:cubicBezTo>
                <a:cubicBezTo>
                  <a:pt x="832" y="25309"/>
                  <a:pt x="840" y="25309"/>
                  <a:pt x="848" y="25309"/>
                </a:cubicBezTo>
                <a:cubicBezTo>
                  <a:pt x="1335" y="25277"/>
                  <a:pt x="1648" y="24943"/>
                  <a:pt x="1682" y="24483"/>
                </a:cubicBezTo>
                <a:cubicBezTo>
                  <a:pt x="1687" y="24428"/>
                  <a:pt x="1674" y="24190"/>
                  <a:pt x="1714" y="24151"/>
                </a:cubicBezTo>
                <a:lnTo>
                  <a:pt x="1714" y="24151"/>
                </a:lnTo>
                <a:cubicBezTo>
                  <a:pt x="1712" y="24174"/>
                  <a:pt x="1709" y="24197"/>
                  <a:pt x="1705" y="24219"/>
                </a:cubicBezTo>
                <a:lnTo>
                  <a:pt x="1705" y="24219"/>
                </a:lnTo>
                <a:cubicBezTo>
                  <a:pt x="1709" y="24195"/>
                  <a:pt x="1714" y="24171"/>
                  <a:pt x="1719" y="24148"/>
                </a:cubicBezTo>
                <a:cubicBezTo>
                  <a:pt x="1727" y="24092"/>
                  <a:pt x="1736" y="24038"/>
                  <a:pt x="1746" y="23983"/>
                </a:cubicBezTo>
                <a:cubicBezTo>
                  <a:pt x="1787" y="23745"/>
                  <a:pt x="1842" y="23511"/>
                  <a:pt x="1914" y="23284"/>
                </a:cubicBezTo>
                <a:cubicBezTo>
                  <a:pt x="1977" y="23072"/>
                  <a:pt x="2054" y="22867"/>
                  <a:pt x="2133" y="22657"/>
                </a:cubicBezTo>
                <a:lnTo>
                  <a:pt x="2133" y="22657"/>
                </a:lnTo>
                <a:cubicBezTo>
                  <a:pt x="2134" y="22653"/>
                  <a:pt x="2136" y="22649"/>
                  <a:pt x="2139" y="22644"/>
                </a:cubicBezTo>
                <a:cubicBezTo>
                  <a:pt x="2151" y="22608"/>
                  <a:pt x="2170" y="22576"/>
                  <a:pt x="2183" y="22543"/>
                </a:cubicBezTo>
                <a:cubicBezTo>
                  <a:pt x="2235" y="22424"/>
                  <a:pt x="2297" y="22308"/>
                  <a:pt x="2356" y="22193"/>
                </a:cubicBezTo>
                <a:cubicBezTo>
                  <a:pt x="2460" y="21996"/>
                  <a:pt x="2574" y="21805"/>
                  <a:pt x="2695" y="21618"/>
                </a:cubicBezTo>
                <a:cubicBezTo>
                  <a:pt x="2753" y="21523"/>
                  <a:pt x="2817" y="21432"/>
                  <a:pt x="2883" y="21345"/>
                </a:cubicBezTo>
                <a:cubicBezTo>
                  <a:pt x="2915" y="21299"/>
                  <a:pt x="2947" y="21250"/>
                  <a:pt x="2980" y="21212"/>
                </a:cubicBezTo>
                <a:lnTo>
                  <a:pt x="2980" y="21212"/>
                </a:lnTo>
                <a:cubicBezTo>
                  <a:pt x="2979" y="21214"/>
                  <a:pt x="2977" y="21215"/>
                  <a:pt x="2976" y="21216"/>
                </a:cubicBezTo>
                <a:lnTo>
                  <a:pt x="2976" y="21216"/>
                </a:lnTo>
                <a:cubicBezTo>
                  <a:pt x="2997" y="21193"/>
                  <a:pt x="3017" y="21171"/>
                  <a:pt x="3026" y="21160"/>
                </a:cubicBezTo>
                <a:cubicBezTo>
                  <a:pt x="3312" y="20818"/>
                  <a:pt x="3631" y="20504"/>
                  <a:pt x="3979" y="20224"/>
                </a:cubicBezTo>
                <a:cubicBezTo>
                  <a:pt x="3992" y="20215"/>
                  <a:pt x="4021" y="20190"/>
                  <a:pt x="4044" y="20170"/>
                </a:cubicBezTo>
                <a:lnTo>
                  <a:pt x="4044" y="20170"/>
                </a:lnTo>
                <a:cubicBezTo>
                  <a:pt x="4078" y="20144"/>
                  <a:pt x="4113" y="20118"/>
                  <a:pt x="4146" y="20094"/>
                </a:cubicBezTo>
                <a:cubicBezTo>
                  <a:pt x="4242" y="20024"/>
                  <a:pt x="4342" y="19953"/>
                  <a:pt x="4437" y="19883"/>
                </a:cubicBezTo>
                <a:cubicBezTo>
                  <a:pt x="4651" y="19733"/>
                  <a:pt x="4862" y="19587"/>
                  <a:pt x="5071" y="19432"/>
                </a:cubicBezTo>
                <a:cubicBezTo>
                  <a:pt x="5486" y="19124"/>
                  <a:pt x="5896" y="18806"/>
                  <a:pt x="6235" y="18415"/>
                </a:cubicBezTo>
                <a:cubicBezTo>
                  <a:pt x="6870" y="17687"/>
                  <a:pt x="7308" y="16823"/>
                  <a:pt x="7572" y="15893"/>
                </a:cubicBezTo>
                <a:cubicBezTo>
                  <a:pt x="8097" y="14044"/>
                  <a:pt x="7929" y="12119"/>
                  <a:pt x="7789" y="10233"/>
                </a:cubicBezTo>
                <a:cubicBezTo>
                  <a:pt x="7712" y="9173"/>
                  <a:pt x="7648" y="8105"/>
                  <a:pt x="7761" y="7045"/>
                </a:cubicBezTo>
                <a:cubicBezTo>
                  <a:pt x="7770" y="6985"/>
                  <a:pt x="7772" y="6924"/>
                  <a:pt x="7781" y="6864"/>
                </a:cubicBezTo>
                <a:lnTo>
                  <a:pt x="7781" y="6864"/>
                </a:lnTo>
                <a:cubicBezTo>
                  <a:pt x="7785" y="6843"/>
                  <a:pt x="7789" y="6825"/>
                  <a:pt x="7791" y="6816"/>
                </a:cubicBezTo>
                <a:cubicBezTo>
                  <a:pt x="7813" y="6690"/>
                  <a:pt x="7832" y="6561"/>
                  <a:pt x="7861" y="6434"/>
                </a:cubicBezTo>
                <a:cubicBezTo>
                  <a:pt x="7916" y="6165"/>
                  <a:pt x="7983" y="5900"/>
                  <a:pt x="8070" y="5640"/>
                </a:cubicBezTo>
                <a:cubicBezTo>
                  <a:pt x="8098" y="5553"/>
                  <a:pt x="8130" y="5466"/>
                  <a:pt x="8162" y="5380"/>
                </a:cubicBezTo>
                <a:cubicBezTo>
                  <a:pt x="8178" y="5336"/>
                  <a:pt x="8238" y="5219"/>
                  <a:pt x="8238" y="5219"/>
                </a:cubicBezTo>
                <a:lnTo>
                  <a:pt x="8238" y="5219"/>
                </a:lnTo>
                <a:cubicBezTo>
                  <a:pt x="8238" y="5219"/>
                  <a:pt x="8232" y="5230"/>
                  <a:pt x="8217" y="5258"/>
                </a:cubicBezTo>
                <a:lnTo>
                  <a:pt x="8217" y="5258"/>
                </a:lnTo>
                <a:cubicBezTo>
                  <a:pt x="8296" y="5105"/>
                  <a:pt x="8359" y="4944"/>
                  <a:pt x="8445" y="4793"/>
                </a:cubicBezTo>
                <a:cubicBezTo>
                  <a:pt x="8532" y="4636"/>
                  <a:pt x="8627" y="4482"/>
                  <a:pt x="8732" y="4332"/>
                </a:cubicBezTo>
                <a:cubicBezTo>
                  <a:pt x="8782" y="4260"/>
                  <a:pt x="8833" y="4186"/>
                  <a:pt x="8883" y="4118"/>
                </a:cubicBezTo>
                <a:lnTo>
                  <a:pt x="8883" y="4118"/>
                </a:lnTo>
                <a:cubicBezTo>
                  <a:pt x="8885" y="4117"/>
                  <a:pt x="8886" y="4116"/>
                  <a:pt x="8887" y="4114"/>
                </a:cubicBezTo>
                <a:lnTo>
                  <a:pt x="8887" y="4114"/>
                </a:lnTo>
                <a:cubicBezTo>
                  <a:pt x="8886" y="4116"/>
                  <a:pt x="8885" y="4117"/>
                  <a:pt x="8884" y="4118"/>
                </a:cubicBezTo>
                <a:lnTo>
                  <a:pt x="8884" y="4118"/>
                </a:lnTo>
                <a:cubicBezTo>
                  <a:pt x="8885" y="4116"/>
                  <a:pt x="8887" y="4114"/>
                  <a:pt x="8889" y="4111"/>
                </a:cubicBezTo>
                <a:cubicBezTo>
                  <a:pt x="8898" y="4099"/>
                  <a:pt x="8913" y="4081"/>
                  <a:pt x="8927" y="4066"/>
                </a:cubicBezTo>
                <a:lnTo>
                  <a:pt x="8927" y="4066"/>
                </a:lnTo>
                <a:cubicBezTo>
                  <a:pt x="8914" y="4082"/>
                  <a:pt x="8901" y="4099"/>
                  <a:pt x="8887" y="4114"/>
                </a:cubicBezTo>
                <a:lnTo>
                  <a:pt x="8887" y="4114"/>
                </a:lnTo>
                <a:cubicBezTo>
                  <a:pt x="8940" y="4055"/>
                  <a:pt x="8957" y="4035"/>
                  <a:pt x="8956" y="4035"/>
                </a:cubicBezTo>
                <a:lnTo>
                  <a:pt x="8956" y="4035"/>
                </a:lnTo>
                <a:cubicBezTo>
                  <a:pt x="8955" y="4035"/>
                  <a:pt x="8942" y="4049"/>
                  <a:pt x="8927" y="4066"/>
                </a:cubicBezTo>
                <a:lnTo>
                  <a:pt x="8927" y="4066"/>
                </a:lnTo>
                <a:cubicBezTo>
                  <a:pt x="8946" y="4041"/>
                  <a:pt x="8965" y="4017"/>
                  <a:pt x="8985" y="3993"/>
                </a:cubicBezTo>
                <a:cubicBezTo>
                  <a:pt x="9217" y="3714"/>
                  <a:pt x="9470" y="3449"/>
                  <a:pt x="9747" y="3212"/>
                </a:cubicBezTo>
                <a:cubicBezTo>
                  <a:pt x="9817" y="3153"/>
                  <a:pt x="9888" y="3093"/>
                  <a:pt x="9958" y="3037"/>
                </a:cubicBezTo>
                <a:cubicBezTo>
                  <a:pt x="9993" y="3011"/>
                  <a:pt x="10031" y="2982"/>
                  <a:pt x="10067" y="2955"/>
                </a:cubicBezTo>
                <a:lnTo>
                  <a:pt x="10067" y="2955"/>
                </a:lnTo>
                <a:cubicBezTo>
                  <a:pt x="10065" y="2957"/>
                  <a:pt x="10062" y="2959"/>
                  <a:pt x="10060" y="2961"/>
                </a:cubicBezTo>
                <a:lnTo>
                  <a:pt x="10060" y="2961"/>
                </a:lnTo>
                <a:cubicBezTo>
                  <a:pt x="10201" y="2856"/>
                  <a:pt x="10347" y="2755"/>
                  <a:pt x="10497" y="2662"/>
                </a:cubicBezTo>
                <a:cubicBezTo>
                  <a:pt x="10807" y="2465"/>
                  <a:pt x="11138" y="2293"/>
                  <a:pt x="11476" y="2140"/>
                </a:cubicBezTo>
                <a:lnTo>
                  <a:pt x="11476" y="2140"/>
                </a:lnTo>
                <a:cubicBezTo>
                  <a:pt x="11478" y="2139"/>
                  <a:pt x="11480" y="2138"/>
                  <a:pt x="11482" y="2138"/>
                </a:cubicBezTo>
                <a:cubicBezTo>
                  <a:pt x="11525" y="2119"/>
                  <a:pt x="11566" y="2101"/>
                  <a:pt x="11612" y="2087"/>
                </a:cubicBezTo>
                <a:cubicBezTo>
                  <a:pt x="11688" y="2055"/>
                  <a:pt x="11767" y="2028"/>
                  <a:pt x="11849" y="2000"/>
                </a:cubicBezTo>
                <a:cubicBezTo>
                  <a:pt x="12027" y="1936"/>
                  <a:pt x="12214" y="1881"/>
                  <a:pt x="12396" y="1832"/>
                </a:cubicBezTo>
                <a:cubicBezTo>
                  <a:pt x="12570" y="1786"/>
                  <a:pt x="12748" y="1745"/>
                  <a:pt x="12930" y="1713"/>
                </a:cubicBezTo>
                <a:cubicBezTo>
                  <a:pt x="12978" y="1704"/>
                  <a:pt x="13027" y="1698"/>
                  <a:pt x="13074" y="1691"/>
                </a:cubicBezTo>
                <a:lnTo>
                  <a:pt x="13074" y="1691"/>
                </a:lnTo>
                <a:cubicBezTo>
                  <a:pt x="13065" y="1693"/>
                  <a:pt x="13059" y="1694"/>
                  <a:pt x="13060" y="1694"/>
                </a:cubicBezTo>
                <a:cubicBezTo>
                  <a:pt x="13062" y="1694"/>
                  <a:pt x="13077" y="1692"/>
                  <a:pt x="13113" y="1685"/>
                </a:cubicBezTo>
                <a:lnTo>
                  <a:pt x="13113" y="1685"/>
                </a:lnTo>
                <a:cubicBezTo>
                  <a:pt x="13100" y="1687"/>
                  <a:pt x="13087" y="1689"/>
                  <a:pt x="13074" y="1691"/>
                </a:cubicBezTo>
                <a:lnTo>
                  <a:pt x="13074" y="1691"/>
                </a:lnTo>
                <a:cubicBezTo>
                  <a:pt x="13094" y="1686"/>
                  <a:pt x="13130" y="1679"/>
                  <a:pt x="13156" y="1676"/>
                </a:cubicBezTo>
                <a:lnTo>
                  <a:pt x="13156" y="1676"/>
                </a:lnTo>
                <a:cubicBezTo>
                  <a:pt x="13139" y="1680"/>
                  <a:pt x="13125" y="1682"/>
                  <a:pt x="13113" y="1685"/>
                </a:cubicBezTo>
                <a:lnTo>
                  <a:pt x="13113" y="1685"/>
                </a:lnTo>
                <a:cubicBezTo>
                  <a:pt x="13131" y="1682"/>
                  <a:pt x="13148" y="1679"/>
                  <a:pt x="13166" y="1675"/>
                </a:cubicBezTo>
                <a:lnTo>
                  <a:pt x="13166" y="1675"/>
                </a:lnTo>
                <a:cubicBezTo>
                  <a:pt x="13224" y="1667"/>
                  <a:pt x="13284" y="1662"/>
                  <a:pt x="13346" y="1658"/>
                </a:cubicBezTo>
                <a:cubicBezTo>
                  <a:pt x="13546" y="1640"/>
                  <a:pt x="13747" y="1631"/>
                  <a:pt x="13949" y="1631"/>
                </a:cubicBezTo>
                <a:cubicBezTo>
                  <a:pt x="14110" y="1631"/>
                  <a:pt x="14272" y="1637"/>
                  <a:pt x="14433" y="1648"/>
                </a:cubicBezTo>
                <a:cubicBezTo>
                  <a:pt x="14517" y="1656"/>
                  <a:pt x="14603" y="1664"/>
                  <a:pt x="14685" y="1671"/>
                </a:cubicBezTo>
                <a:lnTo>
                  <a:pt x="14685" y="1671"/>
                </a:lnTo>
                <a:cubicBezTo>
                  <a:pt x="14724" y="1677"/>
                  <a:pt x="14762" y="1683"/>
                  <a:pt x="14797" y="1689"/>
                </a:cubicBezTo>
                <a:cubicBezTo>
                  <a:pt x="14975" y="1721"/>
                  <a:pt x="15154" y="1759"/>
                  <a:pt x="15328" y="1805"/>
                </a:cubicBezTo>
                <a:cubicBezTo>
                  <a:pt x="15506" y="1849"/>
                  <a:pt x="15678" y="1905"/>
                  <a:pt x="15849" y="1968"/>
                </a:cubicBezTo>
                <a:cubicBezTo>
                  <a:pt x="15894" y="1987"/>
                  <a:pt x="15940" y="2005"/>
                  <a:pt x="15986" y="2020"/>
                </a:cubicBezTo>
                <a:cubicBezTo>
                  <a:pt x="15990" y="2022"/>
                  <a:pt x="15993" y="2024"/>
                  <a:pt x="15997" y="2026"/>
                </a:cubicBezTo>
                <a:lnTo>
                  <a:pt x="15997" y="2026"/>
                </a:lnTo>
                <a:cubicBezTo>
                  <a:pt x="16112" y="2047"/>
                  <a:pt x="16243" y="2138"/>
                  <a:pt x="16345" y="2188"/>
                </a:cubicBezTo>
                <a:cubicBezTo>
                  <a:pt x="16741" y="2385"/>
                  <a:pt x="17117" y="2614"/>
                  <a:pt x="17475" y="2870"/>
                </a:cubicBezTo>
                <a:cubicBezTo>
                  <a:pt x="17565" y="2933"/>
                  <a:pt x="17652" y="2999"/>
                  <a:pt x="17739" y="3066"/>
                </a:cubicBezTo>
                <a:cubicBezTo>
                  <a:pt x="17744" y="3070"/>
                  <a:pt x="17749" y="3073"/>
                  <a:pt x="17753" y="3076"/>
                </a:cubicBezTo>
                <a:lnTo>
                  <a:pt x="17753" y="3076"/>
                </a:lnTo>
                <a:cubicBezTo>
                  <a:pt x="17793" y="3112"/>
                  <a:pt x="17838" y="3144"/>
                  <a:pt x="17879" y="3178"/>
                </a:cubicBezTo>
                <a:cubicBezTo>
                  <a:pt x="18064" y="3334"/>
                  <a:pt x="18245" y="3489"/>
                  <a:pt x="18425" y="3651"/>
                </a:cubicBezTo>
                <a:cubicBezTo>
                  <a:pt x="18758" y="3951"/>
                  <a:pt x="19076" y="4270"/>
                  <a:pt x="19390" y="4591"/>
                </a:cubicBezTo>
                <a:cubicBezTo>
                  <a:pt x="20028" y="5252"/>
                  <a:pt x="20635" y="5944"/>
                  <a:pt x="21270" y="6613"/>
                </a:cubicBezTo>
                <a:cubicBezTo>
                  <a:pt x="21951" y="7326"/>
                  <a:pt x="22680" y="7991"/>
                  <a:pt x="23474" y="8576"/>
                </a:cubicBezTo>
                <a:cubicBezTo>
                  <a:pt x="24767" y="9527"/>
                  <a:pt x="26293" y="10178"/>
                  <a:pt x="27887" y="10178"/>
                </a:cubicBezTo>
                <a:cubicBezTo>
                  <a:pt x="28219" y="10178"/>
                  <a:pt x="28555" y="10150"/>
                  <a:pt x="28892" y="10090"/>
                </a:cubicBezTo>
                <a:cubicBezTo>
                  <a:pt x="30634" y="9783"/>
                  <a:pt x="32247" y="8555"/>
                  <a:pt x="33047" y="6980"/>
                </a:cubicBezTo>
                <a:cubicBezTo>
                  <a:pt x="33253" y="6580"/>
                  <a:pt x="33417" y="6152"/>
                  <a:pt x="33517" y="5711"/>
                </a:cubicBezTo>
                <a:cubicBezTo>
                  <a:pt x="33615" y="5300"/>
                  <a:pt x="33389" y="4809"/>
                  <a:pt x="32947" y="4712"/>
                </a:cubicBezTo>
                <a:cubicBezTo>
                  <a:pt x="32883" y="4697"/>
                  <a:pt x="32818" y="4690"/>
                  <a:pt x="32753" y="4690"/>
                </a:cubicBezTo>
                <a:cubicBezTo>
                  <a:pt x="32393" y="4690"/>
                  <a:pt x="32033" y="4907"/>
                  <a:pt x="31947" y="5282"/>
                </a:cubicBezTo>
                <a:cubicBezTo>
                  <a:pt x="31901" y="5479"/>
                  <a:pt x="31846" y="5666"/>
                  <a:pt x="31775" y="5856"/>
                </a:cubicBezTo>
                <a:cubicBezTo>
                  <a:pt x="31764" y="5893"/>
                  <a:pt x="31734" y="5938"/>
                  <a:pt x="31723" y="5979"/>
                </a:cubicBezTo>
                <a:lnTo>
                  <a:pt x="31723" y="5979"/>
                </a:lnTo>
                <a:cubicBezTo>
                  <a:pt x="31722" y="5982"/>
                  <a:pt x="31720" y="5984"/>
                  <a:pt x="31719" y="5987"/>
                </a:cubicBezTo>
                <a:cubicBezTo>
                  <a:pt x="31670" y="6092"/>
                  <a:pt x="31619" y="6196"/>
                  <a:pt x="31564" y="6298"/>
                </a:cubicBezTo>
                <a:cubicBezTo>
                  <a:pt x="31469" y="6472"/>
                  <a:pt x="31361" y="6640"/>
                  <a:pt x="31244" y="6801"/>
                </a:cubicBezTo>
                <a:cubicBezTo>
                  <a:pt x="31227" y="6823"/>
                  <a:pt x="31206" y="6848"/>
                  <a:pt x="31187" y="6874"/>
                </a:cubicBezTo>
                <a:lnTo>
                  <a:pt x="31187" y="6874"/>
                </a:lnTo>
                <a:cubicBezTo>
                  <a:pt x="31202" y="6847"/>
                  <a:pt x="31210" y="6825"/>
                  <a:pt x="31207" y="6825"/>
                </a:cubicBezTo>
                <a:lnTo>
                  <a:pt x="31207" y="6825"/>
                </a:lnTo>
                <a:cubicBezTo>
                  <a:pt x="31204" y="6825"/>
                  <a:pt x="31190" y="6848"/>
                  <a:pt x="31159" y="6915"/>
                </a:cubicBezTo>
                <a:lnTo>
                  <a:pt x="31159" y="6915"/>
                </a:lnTo>
                <a:cubicBezTo>
                  <a:pt x="31159" y="6915"/>
                  <a:pt x="31160" y="6915"/>
                  <a:pt x="31160" y="6914"/>
                </a:cubicBezTo>
                <a:lnTo>
                  <a:pt x="31160" y="6914"/>
                </a:lnTo>
                <a:cubicBezTo>
                  <a:pt x="31159" y="6916"/>
                  <a:pt x="31158" y="6918"/>
                  <a:pt x="31157" y="6920"/>
                </a:cubicBezTo>
                <a:cubicBezTo>
                  <a:pt x="31158" y="6918"/>
                  <a:pt x="31158" y="6917"/>
                  <a:pt x="31159" y="6915"/>
                </a:cubicBezTo>
                <a:lnTo>
                  <a:pt x="31159" y="6915"/>
                </a:lnTo>
                <a:cubicBezTo>
                  <a:pt x="31097" y="6990"/>
                  <a:pt x="31032" y="7067"/>
                  <a:pt x="30965" y="7139"/>
                </a:cubicBezTo>
                <a:cubicBezTo>
                  <a:pt x="30829" y="7286"/>
                  <a:pt x="30686" y="7427"/>
                  <a:pt x="30536" y="7555"/>
                </a:cubicBezTo>
                <a:cubicBezTo>
                  <a:pt x="30498" y="7587"/>
                  <a:pt x="30459" y="7621"/>
                  <a:pt x="30421" y="7651"/>
                </a:cubicBezTo>
                <a:lnTo>
                  <a:pt x="30421" y="7651"/>
                </a:lnTo>
                <a:cubicBezTo>
                  <a:pt x="30328" y="7686"/>
                  <a:pt x="30225" y="7796"/>
                  <a:pt x="30141" y="7850"/>
                </a:cubicBezTo>
                <a:cubicBezTo>
                  <a:pt x="29974" y="7959"/>
                  <a:pt x="29802" y="8061"/>
                  <a:pt x="29625" y="8151"/>
                </a:cubicBezTo>
                <a:cubicBezTo>
                  <a:pt x="29555" y="8188"/>
                  <a:pt x="29480" y="8219"/>
                  <a:pt x="29409" y="8256"/>
                </a:cubicBezTo>
                <a:lnTo>
                  <a:pt x="29409" y="8256"/>
                </a:lnTo>
                <a:cubicBezTo>
                  <a:pt x="29346" y="8280"/>
                  <a:pt x="29287" y="8306"/>
                  <a:pt x="29224" y="8325"/>
                </a:cubicBezTo>
                <a:cubicBezTo>
                  <a:pt x="29037" y="8393"/>
                  <a:pt x="28847" y="8449"/>
                  <a:pt x="28651" y="8490"/>
                </a:cubicBezTo>
                <a:cubicBezTo>
                  <a:pt x="28565" y="8510"/>
                  <a:pt x="28476" y="8524"/>
                  <a:pt x="28390" y="8540"/>
                </a:cubicBezTo>
                <a:lnTo>
                  <a:pt x="28390" y="8540"/>
                </a:lnTo>
                <a:cubicBezTo>
                  <a:pt x="28385" y="8540"/>
                  <a:pt x="28380" y="8540"/>
                  <a:pt x="28375" y="8541"/>
                </a:cubicBezTo>
                <a:cubicBezTo>
                  <a:pt x="28309" y="8549"/>
                  <a:pt x="28242" y="8555"/>
                  <a:pt x="28176" y="8560"/>
                </a:cubicBezTo>
                <a:cubicBezTo>
                  <a:pt x="28069" y="8566"/>
                  <a:pt x="27961" y="8569"/>
                  <a:pt x="27853" y="8569"/>
                </a:cubicBezTo>
                <a:cubicBezTo>
                  <a:pt x="27745" y="8569"/>
                  <a:pt x="27637" y="8566"/>
                  <a:pt x="27528" y="8560"/>
                </a:cubicBezTo>
                <a:cubicBezTo>
                  <a:pt x="27493" y="8555"/>
                  <a:pt x="27258" y="8552"/>
                  <a:pt x="27250" y="8536"/>
                </a:cubicBezTo>
                <a:lnTo>
                  <a:pt x="27250" y="8536"/>
                </a:lnTo>
                <a:cubicBezTo>
                  <a:pt x="27287" y="8539"/>
                  <a:pt x="27320" y="8545"/>
                  <a:pt x="27360" y="8549"/>
                </a:cubicBezTo>
                <a:cubicBezTo>
                  <a:pt x="27323" y="8545"/>
                  <a:pt x="27287" y="8539"/>
                  <a:pt x="27250" y="8531"/>
                </a:cubicBezTo>
                <a:cubicBezTo>
                  <a:pt x="27178" y="8522"/>
                  <a:pt x="27108" y="8507"/>
                  <a:pt x="27033" y="8493"/>
                </a:cubicBezTo>
                <a:cubicBezTo>
                  <a:pt x="26820" y="8452"/>
                  <a:pt x="26607" y="8397"/>
                  <a:pt x="26397" y="8325"/>
                </a:cubicBezTo>
                <a:cubicBezTo>
                  <a:pt x="26292" y="8290"/>
                  <a:pt x="26191" y="8256"/>
                  <a:pt x="26086" y="8216"/>
                </a:cubicBezTo>
                <a:cubicBezTo>
                  <a:pt x="26045" y="8203"/>
                  <a:pt x="25964" y="8184"/>
                  <a:pt x="25932" y="8157"/>
                </a:cubicBezTo>
                <a:lnTo>
                  <a:pt x="25932" y="8157"/>
                </a:lnTo>
                <a:cubicBezTo>
                  <a:pt x="25938" y="8160"/>
                  <a:pt x="25942" y="8162"/>
                  <a:pt x="25947" y="8164"/>
                </a:cubicBezTo>
                <a:lnTo>
                  <a:pt x="25947" y="8164"/>
                </a:lnTo>
                <a:cubicBezTo>
                  <a:pt x="25921" y="8152"/>
                  <a:pt x="25897" y="8140"/>
                  <a:pt x="25872" y="8129"/>
                </a:cubicBezTo>
                <a:cubicBezTo>
                  <a:pt x="25462" y="7944"/>
                  <a:pt x="25074" y="7720"/>
                  <a:pt x="24700" y="7471"/>
                </a:cubicBezTo>
                <a:cubicBezTo>
                  <a:pt x="24511" y="7345"/>
                  <a:pt x="24326" y="7213"/>
                  <a:pt x="24144" y="7075"/>
                </a:cubicBezTo>
                <a:cubicBezTo>
                  <a:pt x="24132" y="7066"/>
                  <a:pt x="24122" y="7059"/>
                  <a:pt x="24115" y="7054"/>
                </a:cubicBezTo>
                <a:lnTo>
                  <a:pt x="24115" y="7054"/>
                </a:lnTo>
                <a:cubicBezTo>
                  <a:pt x="24073" y="7021"/>
                  <a:pt x="24031" y="6990"/>
                  <a:pt x="23993" y="6953"/>
                </a:cubicBezTo>
                <a:cubicBezTo>
                  <a:pt x="23889" y="6869"/>
                  <a:pt x="23787" y="6781"/>
                  <a:pt x="23686" y="6694"/>
                </a:cubicBezTo>
                <a:cubicBezTo>
                  <a:pt x="23339" y="6393"/>
                  <a:pt x="23005" y="6077"/>
                  <a:pt x="22682" y="5753"/>
                </a:cubicBezTo>
                <a:cubicBezTo>
                  <a:pt x="22035" y="5100"/>
                  <a:pt x="21430" y="4403"/>
                  <a:pt x="20797" y="3736"/>
                </a:cubicBezTo>
                <a:cubicBezTo>
                  <a:pt x="19488" y="2352"/>
                  <a:pt x="18037" y="1046"/>
                  <a:pt x="16215" y="394"/>
                </a:cubicBezTo>
                <a:cubicBezTo>
                  <a:pt x="15470" y="126"/>
                  <a:pt x="14695" y="1"/>
                  <a:pt x="13920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4" name="Google Shape;254;p13"/>
          <p:cNvSpPr/>
          <p:nvPr/>
        </p:nvSpPr>
        <p:spPr>
          <a:xfrm>
            <a:off x="362625" y="351500"/>
            <a:ext cx="8418600" cy="4440600"/>
          </a:xfrm>
          <a:prstGeom prst="roundRect">
            <a:avLst>
              <a:gd name="adj" fmla="val 7333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5" name="Google Shape;255;p13"/>
          <p:cNvSpPr txBox="1">
            <a:spLocks noGrp="1"/>
          </p:cNvSpPr>
          <p:nvPr>
            <p:ph type="title"/>
          </p:nvPr>
        </p:nvSpPr>
        <p:spPr>
          <a:xfrm>
            <a:off x="1314050" y="1599150"/>
            <a:ext cx="6516000" cy="145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9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256" name="Google Shape;256;p13"/>
          <p:cNvSpPr txBox="1">
            <a:spLocks noGrp="1"/>
          </p:cNvSpPr>
          <p:nvPr>
            <p:ph type="subTitle" idx="1"/>
          </p:nvPr>
        </p:nvSpPr>
        <p:spPr>
          <a:xfrm>
            <a:off x="2580450" y="3005550"/>
            <a:ext cx="3983100" cy="41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LANK_1_1_1_1_1_1_1">
    <p:bg>
      <p:bgPr>
        <a:solidFill>
          <a:schemeClr val="accent3"/>
        </a:solidFill>
        <a:effectLst/>
      </p:bgPr>
    </p:bg>
    <p:spTree>
      <p:nvGrpSpPr>
        <p:cNvPr id="1" name="Shape 7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8" name="Google Shape;728;p27"/>
          <p:cNvGrpSpPr/>
          <p:nvPr/>
        </p:nvGrpSpPr>
        <p:grpSpPr>
          <a:xfrm>
            <a:off x="148425" y="41038"/>
            <a:ext cx="830100" cy="997925"/>
            <a:chOff x="557125" y="1828800"/>
            <a:chExt cx="830100" cy="997925"/>
          </a:xfrm>
        </p:grpSpPr>
        <p:sp>
          <p:nvSpPr>
            <p:cNvPr id="729" name="Google Shape;729;p27"/>
            <p:cNvSpPr/>
            <p:nvPr/>
          </p:nvSpPr>
          <p:spPr>
            <a:xfrm>
              <a:off x="678100" y="2134225"/>
              <a:ext cx="155750" cy="214250"/>
            </a:xfrm>
            <a:custGeom>
              <a:avLst/>
              <a:gdLst/>
              <a:ahLst/>
              <a:cxnLst/>
              <a:rect l="l" t="t" r="r" b="b"/>
              <a:pathLst>
                <a:path w="6230" h="8570" extrusionOk="0">
                  <a:moveTo>
                    <a:pt x="1149" y="1"/>
                  </a:moveTo>
                  <a:cubicBezTo>
                    <a:pt x="1062" y="1"/>
                    <a:pt x="973" y="14"/>
                    <a:pt x="882" y="44"/>
                  </a:cubicBezTo>
                  <a:cubicBezTo>
                    <a:pt x="413" y="199"/>
                    <a:pt x="1" y="742"/>
                    <a:pt x="197" y="1262"/>
                  </a:cubicBezTo>
                  <a:cubicBezTo>
                    <a:pt x="1170" y="3853"/>
                    <a:pt x="2600" y="6223"/>
                    <a:pt x="4454" y="8283"/>
                  </a:cubicBezTo>
                  <a:cubicBezTo>
                    <a:pt x="4627" y="8475"/>
                    <a:pt x="4888" y="8570"/>
                    <a:pt x="5149" y="8570"/>
                  </a:cubicBezTo>
                  <a:cubicBezTo>
                    <a:pt x="5413" y="8570"/>
                    <a:pt x="5677" y="8473"/>
                    <a:pt x="5853" y="8283"/>
                  </a:cubicBezTo>
                  <a:cubicBezTo>
                    <a:pt x="6230" y="7871"/>
                    <a:pt x="6223" y="7297"/>
                    <a:pt x="5853" y="6885"/>
                  </a:cubicBezTo>
                  <a:cubicBezTo>
                    <a:pt x="5640" y="6651"/>
                    <a:pt x="5433" y="6410"/>
                    <a:pt x="5233" y="6163"/>
                  </a:cubicBezTo>
                  <a:cubicBezTo>
                    <a:pt x="5122" y="6030"/>
                    <a:pt x="5021" y="5899"/>
                    <a:pt x="4913" y="5762"/>
                  </a:cubicBezTo>
                  <a:cubicBezTo>
                    <a:pt x="4889" y="5731"/>
                    <a:pt x="4878" y="5717"/>
                    <a:pt x="4875" y="5715"/>
                  </a:cubicBezTo>
                  <a:lnTo>
                    <a:pt x="4875" y="5715"/>
                  </a:lnTo>
                  <a:cubicBezTo>
                    <a:pt x="4837" y="5662"/>
                    <a:pt x="4795" y="5612"/>
                    <a:pt x="4755" y="5558"/>
                  </a:cubicBezTo>
                  <a:cubicBezTo>
                    <a:pt x="4378" y="5049"/>
                    <a:pt x="4024" y="4524"/>
                    <a:pt x="3693" y="3982"/>
                  </a:cubicBezTo>
                  <a:cubicBezTo>
                    <a:pt x="3367" y="3443"/>
                    <a:pt x="3060" y="2881"/>
                    <a:pt x="2781" y="2314"/>
                  </a:cubicBezTo>
                  <a:cubicBezTo>
                    <a:pt x="2643" y="2034"/>
                    <a:pt x="2518" y="1750"/>
                    <a:pt x="2389" y="1467"/>
                  </a:cubicBezTo>
                  <a:lnTo>
                    <a:pt x="2389" y="1467"/>
                  </a:lnTo>
                  <a:cubicBezTo>
                    <a:pt x="2385" y="1456"/>
                    <a:pt x="2379" y="1440"/>
                    <a:pt x="2369" y="1415"/>
                  </a:cubicBezTo>
                  <a:cubicBezTo>
                    <a:pt x="2339" y="1349"/>
                    <a:pt x="2314" y="1279"/>
                    <a:pt x="2284" y="1213"/>
                  </a:cubicBezTo>
                  <a:cubicBezTo>
                    <a:pt x="2220" y="1056"/>
                    <a:pt x="2162" y="893"/>
                    <a:pt x="2098" y="737"/>
                  </a:cubicBezTo>
                  <a:cubicBezTo>
                    <a:pt x="1947" y="333"/>
                    <a:pt x="1580" y="1"/>
                    <a:pt x="114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0" name="Google Shape;730;p27"/>
            <p:cNvSpPr/>
            <p:nvPr/>
          </p:nvSpPr>
          <p:spPr>
            <a:xfrm>
              <a:off x="762650" y="2084800"/>
              <a:ext cx="106775" cy="155450"/>
            </a:xfrm>
            <a:custGeom>
              <a:avLst/>
              <a:gdLst/>
              <a:ahLst/>
              <a:cxnLst/>
              <a:rect l="l" t="t" r="r" b="b"/>
              <a:pathLst>
                <a:path w="4271" h="6218" extrusionOk="0">
                  <a:moveTo>
                    <a:pt x="1088" y="1"/>
                  </a:moveTo>
                  <a:cubicBezTo>
                    <a:pt x="914" y="1"/>
                    <a:pt x="744" y="43"/>
                    <a:pt x="603" y="134"/>
                  </a:cubicBezTo>
                  <a:cubicBezTo>
                    <a:pt x="124" y="443"/>
                    <a:pt x="1" y="988"/>
                    <a:pt x="246" y="1488"/>
                  </a:cubicBezTo>
                  <a:cubicBezTo>
                    <a:pt x="936" y="2901"/>
                    <a:pt x="1626" y="4318"/>
                    <a:pt x="2315" y="5727"/>
                  </a:cubicBezTo>
                  <a:cubicBezTo>
                    <a:pt x="2469" y="6041"/>
                    <a:pt x="2833" y="6217"/>
                    <a:pt x="3185" y="6217"/>
                  </a:cubicBezTo>
                  <a:cubicBezTo>
                    <a:pt x="3358" y="6217"/>
                    <a:pt x="3529" y="6174"/>
                    <a:pt x="3670" y="6084"/>
                  </a:cubicBezTo>
                  <a:cubicBezTo>
                    <a:pt x="4145" y="5773"/>
                    <a:pt x="4270" y="5230"/>
                    <a:pt x="4026" y="4729"/>
                  </a:cubicBezTo>
                  <a:cubicBezTo>
                    <a:pt x="3337" y="3316"/>
                    <a:pt x="2646" y="1900"/>
                    <a:pt x="1957" y="490"/>
                  </a:cubicBezTo>
                  <a:cubicBezTo>
                    <a:pt x="1803" y="177"/>
                    <a:pt x="1440" y="1"/>
                    <a:pt x="108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1" name="Google Shape;731;p27"/>
            <p:cNvSpPr/>
            <p:nvPr/>
          </p:nvSpPr>
          <p:spPr>
            <a:xfrm>
              <a:off x="804075" y="1960550"/>
              <a:ext cx="98175" cy="140200"/>
            </a:xfrm>
            <a:custGeom>
              <a:avLst/>
              <a:gdLst/>
              <a:ahLst/>
              <a:cxnLst/>
              <a:rect l="l" t="t" r="r" b="b"/>
              <a:pathLst>
                <a:path w="3927" h="5608" extrusionOk="0">
                  <a:moveTo>
                    <a:pt x="1136" y="1"/>
                  </a:moveTo>
                  <a:cubicBezTo>
                    <a:pt x="1049" y="1"/>
                    <a:pt x="961" y="14"/>
                    <a:pt x="872" y="43"/>
                  </a:cubicBezTo>
                  <a:cubicBezTo>
                    <a:pt x="383" y="195"/>
                    <a:pt x="1" y="732"/>
                    <a:pt x="180" y="1258"/>
                  </a:cubicBezTo>
                  <a:cubicBezTo>
                    <a:pt x="630" y="2596"/>
                    <a:pt x="1214" y="3895"/>
                    <a:pt x="1934" y="5115"/>
                  </a:cubicBezTo>
                  <a:cubicBezTo>
                    <a:pt x="2112" y="5418"/>
                    <a:pt x="2464" y="5607"/>
                    <a:pt x="2813" y="5607"/>
                  </a:cubicBezTo>
                  <a:cubicBezTo>
                    <a:pt x="2979" y="5607"/>
                    <a:pt x="3143" y="5565"/>
                    <a:pt x="3288" y="5471"/>
                  </a:cubicBezTo>
                  <a:cubicBezTo>
                    <a:pt x="3738" y="5183"/>
                    <a:pt x="3926" y="4597"/>
                    <a:pt x="3644" y="4117"/>
                  </a:cubicBezTo>
                  <a:cubicBezTo>
                    <a:pt x="3313" y="3558"/>
                    <a:pt x="3011" y="2980"/>
                    <a:pt x="2740" y="2389"/>
                  </a:cubicBezTo>
                  <a:cubicBezTo>
                    <a:pt x="2677" y="2248"/>
                    <a:pt x="2613" y="2104"/>
                    <a:pt x="2548" y="1959"/>
                  </a:cubicBezTo>
                  <a:cubicBezTo>
                    <a:pt x="2544" y="1951"/>
                    <a:pt x="2541" y="1943"/>
                    <a:pt x="2538" y="1936"/>
                  </a:cubicBezTo>
                  <a:lnTo>
                    <a:pt x="2538" y="1936"/>
                  </a:lnTo>
                  <a:cubicBezTo>
                    <a:pt x="2535" y="1928"/>
                    <a:pt x="2531" y="1918"/>
                    <a:pt x="2526" y="1907"/>
                  </a:cubicBezTo>
                  <a:cubicBezTo>
                    <a:pt x="2496" y="1836"/>
                    <a:pt x="2467" y="1763"/>
                    <a:pt x="2437" y="1692"/>
                  </a:cubicBezTo>
                  <a:cubicBezTo>
                    <a:pt x="2314" y="1376"/>
                    <a:pt x="2195" y="1058"/>
                    <a:pt x="2089" y="735"/>
                  </a:cubicBezTo>
                  <a:cubicBezTo>
                    <a:pt x="1950" y="329"/>
                    <a:pt x="1565" y="1"/>
                    <a:pt x="113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2" name="Google Shape;732;p27"/>
            <p:cNvSpPr/>
            <p:nvPr/>
          </p:nvSpPr>
          <p:spPr>
            <a:xfrm>
              <a:off x="861500" y="2299075"/>
              <a:ext cx="88300" cy="115350"/>
            </a:xfrm>
            <a:custGeom>
              <a:avLst/>
              <a:gdLst/>
              <a:ahLst/>
              <a:cxnLst/>
              <a:rect l="l" t="t" r="r" b="b"/>
              <a:pathLst>
                <a:path w="3532" h="4614" extrusionOk="0">
                  <a:moveTo>
                    <a:pt x="1088" y="1"/>
                  </a:moveTo>
                  <a:cubicBezTo>
                    <a:pt x="917" y="1"/>
                    <a:pt x="747" y="44"/>
                    <a:pt x="606" y="135"/>
                  </a:cubicBezTo>
                  <a:cubicBezTo>
                    <a:pt x="131" y="440"/>
                    <a:pt x="1" y="992"/>
                    <a:pt x="250" y="1489"/>
                  </a:cubicBezTo>
                  <a:cubicBezTo>
                    <a:pt x="690" y="2368"/>
                    <a:pt x="1132" y="3244"/>
                    <a:pt x="1574" y="4123"/>
                  </a:cubicBezTo>
                  <a:cubicBezTo>
                    <a:pt x="1730" y="4434"/>
                    <a:pt x="2093" y="4614"/>
                    <a:pt x="2445" y="4614"/>
                  </a:cubicBezTo>
                  <a:cubicBezTo>
                    <a:pt x="2617" y="4614"/>
                    <a:pt x="2787" y="4571"/>
                    <a:pt x="2928" y="4480"/>
                  </a:cubicBezTo>
                  <a:cubicBezTo>
                    <a:pt x="3399" y="4174"/>
                    <a:pt x="3532" y="3621"/>
                    <a:pt x="3285" y="3125"/>
                  </a:cubicBezTo>
                  <a:cubicBezTo>
                    <a:pt x="2843" y="2246"/>
                    <a:pt x="2401" y="1370"/>
                    <a:pt x="1960" y="491"/>
                  </a:cubicBezTo>
                  <a:cubicBezTo>
                    <a:pt x="1803" y="180"/>
                    <a:pt x="1440" y="1"/>
                    <a:pt x="108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3" name="Google Shape;733;p27"/>
            <p:cNvSpPr/>
            <p:nvPr/>
          </p:nvSpPr>
          <p:spPr>
            <a:xfrm>
              <a:off x="937825" y="2199550"/>
              <a:ext cx="86875" cy="123475"/>
            </a:xfrm>
            <a:custGeom>
              <a:avLst/>
              <a:gdLst/>
              <a:ahLst/>
              <a:cxnLst/>
              <a:rect l="l" t="t" r="r" b="b"/>
              <a:pathLst>
                <a:path w="3475" h="4939" extrusionOk="0">
                  <a:moveTo>
                    <a:pt x="2223" y="2040"/>
                  </a:moveTo>
                  <a:cubicBezTo>
                    <a:pt x="2227" y="2049"/>
                    <a:pt x="2233" y="2062"/>
                    <a:pt x="2239" y="2077"/>
                  </a:cubicBezTo>
                  <a:cubicBezTo>
                    <a:pt x="2240" y="2079"/>
                    <a:pt x="2241" y="2080"/>
                    <a:pt x="2242" y="2082"/>
                  </a:cubicBezTo>
                  <a:lnTo>
                    <a:pt x="2242" y="2082"/>
                  </a:lnTo>
                  <a:cubicBezTo>
                    <a:pt x="2234" y="2065"/>
                    <a:pt x="2228" y="2050"/>
                    <a:pt x="2223" y="2040"/>
                  </a:cubicBezTo>
                  <a:close/>
                  <a:moveTo>
                    <a:pt x="1060" y="1"/>
                  </a:moveTo>
                  <a:cubicBezTo>
                    <a:pt x="1046" y="1"/>
                    <a:pt x="1032" y="1"/>
                    <a:pt x="1018" y="2"/>
                  </a:cubicBezTo>
                  <a:cubicBezTo>
                    <a:pt x="496" y="36"/>
                    <a:pt x="1" y="448"/>
                    <a:pt x="26" y="1001"/>
                  </a:cubicBezTo>
                  <a:cubicBezTo>
                    <a:pt x="85" y="2378"/>
                    <a:pt x="663" y="3709"/>
                    <a:pt x="1673" y="4654"/>
                  </a:cubicBezTo>
                  <a:cubicBezTo>
                    <a:pt x="1869" y="4837"/>
                    <a:pt x="2137" y="4939"/>
                    <a:pt x="2401" y="4939"/>
                  </a:cubicBezTo>
                  <a:cubicBezTo>
                    <a:pt x="2648" y="4939"/>
                    <a:pt x="2892" y="4849"/>
                    <a:pt x="3071" y="4654"/>
                  </a:cubicBezTo>
                  <a:cubicBezTo>
                    <a:pt x="3424" y="4268"/>
                    <a:pt x="3475" y="3634"/>
                    <a:pt x="3071" y="3257"/>
                  </a:cubicBezTo>
                  <a:cubicBezTo>
                    <a:pt x="2974" y="3164"/>
                    <a:pt x="2876" y="3064"/>
                    <a:pt x="2785" y="2964"/>
                  </a:cubicBezTo>
                  <a:cubicBezTo>
                    <a:pt x="2765" y="2941"/>
                    <a:pt x="2733" y="2912"/>
                    <a:pt x="2705" y="2883"/>
                  </a:cubicBezTo>
                  <a:lnTo>
                    <a:pt x="2705" y="2883"/>
                  </a:lnTo>
                  <a:cubicBezTo>
                    <a:pt x="2701" y="2872"/>
                    <a:pt x="2690" y="2851"/>
                    <a:pt x="2665" y="2815"/>
                  </a:cubicBezTo>
                  <a:cubicBezTo>
                    <a:pt x="2513" y="2603"/>
                    <a:pt x="2380" y="2378"/>
                    <a:pt x="2269" y="2140"/>
                  </a:cubicBezTo>
                  <a:cubicBezTo>
                    <a:pt x="2262" y="2120"/>
                    <a:pt x="2253" y="2101"/>
                    <a:pt x="2242" y="2082"/>
                  </a:cubicBezTo>
                  <a:lnTo>
                    <a:pt x="2242" y="2082"/>
                  </a:lnTo>
                  <a:cubicBezTo>
                    <a:pt x="2248" y="2094"/>
                    <a:pt x="2254" y="2109"/>
                    <a:pt x="2261" y="2124"/>
                  </a:cubicBezTo>
                  <a:cubicBezTo>
                    <a:pt x="2244" y="2109"/>
                    <a:pt x="2231" y="2070"/>
                    <a:pt x="2220" y="2033"/>
                  </a:cubicBezTo>
                  <a:lnTo>
                    <a:pt x="2220" y="2033"/>
                  </a:lnTo>
                  <a:cubicBezTo>
                    <a:pt x="2221" y="2035"/>
                    <a:pt x="2222" y="2037"/>
                    <a:pt x="2223" y="2040"/>
                  </a:cubicBezTo>
                  <a:lnTo>
                    <a:pt x="2223" y="2040"/>
                  </a:lnTo>
                  <a:cubicBezTo>
                    <a:pt x="2222" y="2037"/>
                    <a:pt x="2221" y="2035"/>
                    <a:pt x="2220" y="2032"/>
                  </a:cubicBezTo>
                  <a:lnTo>
                    <a:pt x="2220" y="2032"/>
                  </a:lnTo>
                  <a:cubicBezTo>
                    <a:pt x="2212" y="2005"/>
                    <a:pt x="2206" y="1978"/>
                    <a:pt x="2201" y="1961"/>
                  </a:cubicBezTo>
                  <a:cubicBezTo>
                    <a:pt x="2160" y="1842"/>
                    <a:pt x="2125" y="1724"/>
                    <a:pt x="2095" y="1605"/>
                  </a:cubicBezTo>
                  <a:cubicBezTo>
                    <a:pt x="2064" y="1486"/>
                    <a:pt x="2062" y="1344"/>
                    <a:pt x="2023" y="1229"/>
                  </a:cubicBezTo>
                  <a:lnTo>
                    <a:pt x="2023" y="1229"/>
                  </a:lnTo>
                  <a:cubicBezTo>
                    <a:pt x="2022" y="1218"/>
                    <a:pt x="2021" y="1206"/>
                    <a:pt x="2020" y="1194"/>
                  </a:cubicBezTo>
                  <a:cubicBezTo>
                    <a:pt x="2016" y="1128"/>
                    <a:pt x="2011" y="1058"/>
                    <a:pt x="2008" y="992"/>
                  </a:cubicBezTo>
                  <a:cubicBezTo>
                    <a:pt x="1986" y="486"/>
                    <a:pt x="1592" y="1"/>
                    <a:pt x="106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4" name="Google Shape;734;p27"/>
            <p:cNvSpPr/>
            <p:nvPr/>
          </p:nvSpPr>
          <p:spPr>
            <a:xfrm>
              <a:off x="945775" y="1985500"/>
              <a:ext cx="95250" cy="124650"/>
            </a:xfrm>
            <a:custGeom>
              <a:avLst/>
              <a:gdLst/>
              <a:ahLst/>
              <a:cxnLst/>
              <a:rect l="l" t="t" r="r" b="b"/>
              <a:pathLst>
                <a:path w="3810" h="4986" extrusionOk="0">
                  <a:moveTo>
                    <a:pt x="2275" y="1849"/>
                  </a:moveTo>
                  <a:cubicBezTo>
                    <a:pt x="2283" y="1864"/>
                    <a:pt x="2291" y="1879"/>
                    <a:pt x="2299" y="1894"/>
                  </a:cubicBezTo>
                  <a:lnTo>
                    <a:pt x="2299" y="1894"/>
                  </a:lnTo>
                  <a:cubicBezTo>
                    <a:pt x="2291" y="1880"/>
                    <a:pt x="2283" y="1865"/>
                    <a:pt x="2275" y="1849"/>
                  </a:cubicBezTo>
                  <a:close/>
                  <a:moveTo>
                    <a:pt x="1083" y="1"/>
                  </a:moveTo>
                  <a:cubicBezTo>
                    <a:pt x="1072" y="1"/>
                    <a:pt x="1061" y="1"/>
                    <a:pt x="1050" y="1"/>
                  </a:cubicBezTo>
                  <a:cubicBezTo>
                    <a:pt x="557" y="22"/>
                    <a:pt x="1" y="439"/>
                    <a:pt x="60" y="991"/>
                  </a:cubicBezTo>
                  <a:cubicBezTo>
                    <a:pt x="213" y="2419"/>
                    <a:pt x="850" y="3776"/>
                    <a:pt x="1976" y="4695"/>
                  </a:cubicBezTo>
                  <a:cubicBezTo>
                    <a:pt x="2185" y="4866"/>
                    <a:pt x="2396" y="4985"/>
                    <a:pt x="2678" y="4985"/>
                  </a:cubicBezTo>
                  <a:cubicBezTo>
                    <a:pt x="2919" y="4985"/>
                    <a:pt x="3209" y="4877"/>
                    <a:pt x="3378" y="4695"/>
                  </a:cubicBezTo>
                  <a:cubicBezTo>
                    <a:pt x="3709" y="4336"/>
                    <a:pt x="3809" y="3647"/>
                    <a:pt x="3378" y="3298"/>
                  </a:cubicBezTo>
                  <a:cubicBezTo>
                    <a:pt x="3168" y="3124"/>
                    <a:pt x="2966" y="2932"/>
                    <a:pt x="2789" y="2720"/>
                  </a:cubicBezTo>
                  <a:cubicBezTo>
                    <a:pt x="2774" y="2702"/>
                    <a:pt x="2762" y="2689"/>
                    <a:pt x="2754" y="2679"/>
                  </a:cubicBezTo>
                  <a:lnTo>
                    <a:pt x="2754" y="2679"/>
                  </a:lnTo>
                  <a:cubicBezTo>
                    <a:pt x="2717" y="2626"/>
                    <a:pt x="2680" y="2576"/>
                    <a:pt x="2645" y="2523"/>
                  </a:cubicBezTo>
                  <a:cubicBezTo>
                    <a:pt x="2574" y="2412"/>
                    <a:pt x="2499" y="2298"/>
                    <a:pt x="2436" y="2183"/>
                  </a:cubicBezTo>
                  <a:cubicBezTo>
                    <a:pt x="2385" y="2091"/>
                    <a:pt x="2347" y="1988"/>
                    <a:pt x="2299" y="1894"/>
                  </a:cubicBezTo>
                  <a:lnTo>
                    <a:pt x="2299" y="1894"/>
                  </a:lnTo>
                  <a:cubicBezTo>
                    <a:pt x="2312" y="1915"/>
                    <a:pt x="2322" y="1931"/>
                    <a:pt x="2324" y="1931"/>
                  </a:cubicBezTo>
                  <a:cubicBezTo>
                    <a:pt x="2325" y="1931"/>
                    <a:pt x="2313" y="1908"/>
                    <a:pt x="2272" y="1844"/>
                  </a:cubicBezTo>
                  <a:lnTo>
                    <a:pt x="2272" y="1844"/>
                  </a:lnTo>
                  <a:cubicBezTo>
                    <a:pt x="2273" y="1846"/>
                    <a:pt x="2274" y="1847"/>
                    <a:pt x="2275" y="1849"/>
                  </a:cubicBezTo>
                  <a:lnTo>
                    <a:pt x="2275" y="1849"/>
                  </a:lnTo>
                  <a:cubicBezTo>
                    <a:pt x="2271" y="1841"/>
                    <a:pt x="2266" y="1834"/>
                    <a:pt x="2262" y="1826"/>
                  </a:cubicBezTo>
                  <a:lnTo>
                    <a:pt x="2262" y="1826"/>
                  </a:lnTo>
                  <a:cubicBezTo>
                    <a:pt x="2265" y="1832"/>
                    <a:pt x="2269" y="1838"/>
                    <a:pt x="2272" y="1844"/>
                  </a:cubicBezTo>
                  <a:lnTo>
                    <a:pt x="2272" y="1844"/>
                  </a:lnTo>
                  <a:cubicBezTo>
                    <a:pt x="2268" y="1835"/>
                    <a:pt x="2265" y="1827"/>
                    <a:pt x="2262" y="1818"/>
                  </a:cubicBezTo>
                  <a:cubicBezTo>
                    <a:pt x="2241" y="1755"/>
                    <a:pt x="2214" y="1696"/>
                    <a:pt x="2198" y="1633"/>
                  </a:cubicBezTo>
                  <a:cubicBezTo>
                    <a:pt x="2157" y="1506"/>
                    <a:pt x="2122" y="1376"/>
                    <a:pt x="2092" y="1250"/>
                  </a:cubicBezTo>
                  <a:cubicBezTo>
                    <a:pt x="2075" y="1174"/>
                    <a:pt x="2062" y="1098"/>
                    <a:pt x="2045" y="1025"/>
                  </a:cubicBezTo>
                  <a:cubicBezTo>
                    <a:pt x="2043" y="1016"/>
                    <a:pt x="2042" y="1009"/>
                    <a:pt x="2041" y="1002"/>
                  </a:cubicBezTo>
                  <a:lnTo>
                    <a:pt x="2041" y="1002"/>
                  </a:lnTo>
                  <a:cubicBezTo>
                    <a:pt x="2041" y="999"/>
                    <a:pt x="2040" y="995"/>
                    <a:pt x="2040" y="991"/>
                  </a:cubicBezTo>
                  <a:cubicBezTo>
                    <a:pt x="2011" y="724"/>
                    <a:pt x="1951" y="489"/>
                    <a:pt x="1751" y="290"/>
                  </a:cubicBezTo>
                  <a:cubicBezTo>
                    <a:pt x="1588" y="128"/>
                    <a:pt x="1320" y="1"/>
                    <a:pt x="108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5" name="Google Shape;735;p27"/>
            <p:cNvSpPr/>
            <p:nvPr/>
          </p:nvSpPr>
          <p:spPr>
            <a:xfrm>
              <a:off x="1035650" y="2199350"/>
              <a:ext cx="97675" cy="132650"/>
            </a:xfrm>
            <a:custGeom>
              <a:avLst/>
              <a:gdLst/>
              <a:ahLst/>
              <a:cxnLst/>
              <a:rect l="l" t="t" r="r" b="b"/>
              <a:pathLst>
                <a:path w="3907" h="5306" extrusionOk="0">
                  <a:moveTo>
                    <a:pt x="1117" y="1"/>
                  </a:moveTo>
                  <a:cubicBezTo>
                    <a:pt x="1031" y="1"/>
                    <a:pt x="944" y="14"/>
                    <a:pt x="857" y="41"/>
                  </a:cubicBezTo>
                  <a:cubicBezTo>
                    <a:pt x="344" y="211"/>
                    <a:pt x="0" y="734"/>
                    <a:pt x="156" y="1264"/>
                  </a:cubicBezTo>
                  <a:cubicBezTo>
                    <a:pt x="526" y="2530"/>
                    <a:pt x="1103" y="3742"/>
                    <a:pt x="1873" y="4811"/>
                  </a:cubicBezTo>
                  <a:cubicBezTo>
                    <a:pt x="2080" y="5100"/>
                    <a:pt x="2417" y="5306"/>
                    <a:pt x="2763" y="5306"/>
                  </a:cubicBezTo>
                  <a:cubicBezTo>
                    <a:pt x="2919" y="5306"/>
                    <a:pt x="3078" y="5263"/>
                    <a:pt x="3227" y="5168"/>
                  </a:cubicBezTo>
                  <a:cubicBezTo>
                    <a:pt x="3644" y="4900"/>
                    <a:pt x="3907" y="4263"/>
                    <a:pt x="3584" y="3813"/>
                  </a:cubicBezTo>
                  <a:cubicBezTo>
                    <a:pt x="3232" y="3320"/>
                    <a:pt x="2917" y="2801"/>
                    <a:pt x="2649" y="2259"/>
                  </a:cubicBezTo>
                  <a:cubicBezTo>
                    <a:pt x="2586" y="2126"/>
                    <a:pt x="2522" y="1991"/>
                    <a:pt x="2464" y="1855"/>
                  </a:cubicBezTo>
                  <a:cubicBezTo>
                    <a:pt x="2445" y="1820"/>
                    <a:pt x="2434" y="1787"/>
                    <a:pt x="2421" y="1754"/>
                  </a:cubicBezTo>
                  <a:lnTo>
                    <a:pt x="2421" y="1754"/>
                  </a:lnTo>
                  <a:cubicBezTo>
                    <a:pt x="2450" y="1822"/>
                    <a:pt x="2465" y="1856"/>
                    <a:pt x="2465" y="1856"/>
                  </a:cubicBezTo>
                  <a:cubicBezTo>
                    <a:pt x="2466" y="1856"/>
                    <a:pt x="2461" y="1843"/>
                    <a:pt x="2451" y="1817"/>
                  </a:cubicBezTo>
                  <a:cubicBezTo>
                    <a:pt x="2426" y="1749"/>
                    <a:pt x="2396" y="1679"/>
                    <a:pt x="2370" y="1608"/>
                  </a:cubicBezTo>
                  <a:cubicBezTo>
                    <a:pt x="2259" y="1320"/>
                    <a:pt x="2163" y="1027"/>
                    <a:pt x="2072" y="734"/>
                  </a:cubicBezTo>
                  <a:cubicBezTo>
                    <a:pt x="1952" y="319"/>
                    <a:pt x="1547" y="1"/>
                    <a:pt x="111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6" name="Google Shape;736;p27"/>
            <p:cNvSpPr/>
            <p:nvPr/>
          </p:nvSpPr>
          <p:spPr>
            <a:xfrm>
              <a:off x="1061025" y="2042750"/>
              <a:ext cx="111000" cy="116225"/>
            </a:xfrm>
            <a:custGeom>
              <a:avLst/>
              <a:gdLst/>
              <a:ahLst/>
              <a:cxnLst/>
              <a:rect l="l" t="t" r="r" b="b"/>
              <a:pathLst>
                <a:path w="4440" h="4649" extrusionOk="0">
                  <a:moveTo>
                    <a:pt x="1099" y="0"/>
                  </a:moveTo>
                  <a:cubicBezTo>
                    <a:pt x="830" y="0"/>
                    <a:pt x="559" y="99"/>
                    <a:pt x="387" y="289"/>
                  </a:cubicBezTo>
                  <a:cubicBezTo>
                    <a:pt x="1" y="710"/>
                    <a:pt x="26" y="1268"/>
                    <a:pt x="387" y="1688"/>
                  </a:cubicBezTo>
                  <a:cubicBezTo>
                    <a:pt x="1143" y="2579"/>
                    <a:pt x="1900" y="3467"/>
                    <a:pt x="2656" y="4360"/>
                  </a:cubicBezTo>
                  <a:cubicBezTo>
                    <a:pt x="2821" y="4555"/>
                    <a:pt x="3080" y="4649"/>
                    <a:pt x="3341" y="4649"/>
                  </a:cubicBezTo>
                  <a:cubicBezTo>
                    <a:pt x="3610" y="4649"/>
                    <a:pt x="3881" y="4550"/>
                    <a:pt x="4053" y="4360"/>
                  </a:cubicBezTo>
                  <a:cubicBezTo>
                    <a:pt x="4440" y="3940"/>
                    <a:pt x="4409" y="3384"/>
                    <a:pt x="4053" y="2963"/>
                  </a:cubicBezTo>
                  <a:cubicBezTo>
                    <a:pt x="3297" y="2069"/>
                    <a:pt x="2540" y="1182"/>
                    <a:pt x="1785" y="289"/>
                  </a:cubicBezTo>
                  <a:cubicBezTo>
                    <a:pt x="1620" y="94"/>
                    <a:pt x="1360" y="0"/>
                    <a:pt x="109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7" name="Google Shape;737;p27"/>
            <p:cNvSpPr/>
            <p:nvPr/>
          </p:nvSpPr>
          <p:spPr>
            <a:xfrm>
              <a:off x="1168325" y="2240600"/>
              <a:ext cx="79100" cy="99150"/>
            </a:xfrm>
            <a:custGeom>
              <a:avLst/>
              <a:gdLst/>
              <a:ahLst/>
              <a:cxnLst/>
              <a:rect l="l" t="t" r="r" b="b"/>
              <a:pathLst>
                <a:path w="3164" h="3966" extrusionOk="0">
                  <a:moveTo>
                    <a:pt x="1082" y="1"/>
                  </a:moveTo>
                  <a:cubicBezTo>
                    <a:pt x="909" y="1"/>
                    <a:pt x="739" y="43"/>
                    <a:pt x="597" y="134"/>
                  </a:cubicBezTo>
                  <a:cubicBezTo>
                    <a:pt x="119" y="443"/>
                    <a:pt x="0" y="986"/>
                    <a:pt x="241" y="1488"/>
                  </a:cubicBezTo>
                  <a:cubicBezTo>
                    <a:pt x="564" y="2150"/>
                    <a:pt x="887" y="2813"/>
                    <a:pt x="1209" y="3476"/>
                  </a:cubicBezTo>
                  <a:cubicBezTo>
                    <a:pt x="1363" y="3790"/>
                    <a:pt x="1727" y="3965"/>
                    <a:pt x="2078" y="3965"/>
                  </a:cubicBezTo>
                  <a:cubicBezTo>
                    <a:pt x="2252" y="3965"/>
                    <a:pt x="2422" y="3923"/>
                    <a:pt x="2563" y="3833"/>
                  </a:cubicBezTo>
                  <a:cubicBezTo>
                    <a:pt x="3039" y="3521"/>
                    <a:pt x="3164" y="2979"/>
                    <a:pt x="2920" y="2478"/>
                  </a:cubicBezTo>
                  <a:cubicBezTo>
                    <a:pt x="2598" y="1815"/>
                    <a:pt x="2275" y="1152"/>
                    <a:pt x="1952" y="490"/>
                  </a:cubicBezTo>
                  <a:cubicBezTo>
                    <a:pt x="1798" y="177"/>
                    <a:pt x="1434" y="1"/>
                    <a:pt x="108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8" name="Google Shape;738;p27"/>
            <p:cNvSpPr/>
            <p:nvPr/>
          </p:nvSpPr>
          <p:spPr>
            <a:xfrm>
              <a:off x="1043375" y="2471425"/>
              <a:ext cx="90525" cy="106925"/>
            </a:xfrm>
            <a:custGeom>
              <a:avLst/>
              <a:gdLst/>
              <a:ahLst/>
              <a:cxnLst/>
              <a:rect l="l" t="t" r="r" b="b"/>
              <a:pathLst>
                <a:path w="3621" h="4277" extrusionOk="0">
                  <a:moveTo>
                    <a:pt x="1112" y="0"/>
                  </a:moveTo>
                  <a:cubicBezTo>
                    <a:pt x="946" y="0"/>
                    <a:pt x="782" y="43"/>
                    <a:pt x="637" y="136"/>
                  </a:cubicBezTo>
                  <a:cubicBezTo>
                    <a:pt x="187" y="428"/>
                    <a:pt x="0" y="1011"/>
                    <a:pt x="281" y="1491"/>
                  </a:cubicBezTo>
                  <a:cubicBezTo>
                    <a:pt x="731" y="2254"/>
                    <a:pt x="1177" y="3019"/>
                    <a:pt x="1627" y="3785"/>
                  </a:cubicBezTo>
                  <a:cubicBezTo>
                    <a:pt x="1806" y="4087"/>
                    <a:pt x="2159" y="4277"/>
                    <a:pt x="2508" y="4277"/>
                  </a:cubicBezTo>
                  <a:cubicBezTo>
                    <a:pt x="2673" y="4277"/>
                    <a:pt x="2837" y="4234"/>
                    <a:pt x="2982" y="4141"/>
                  </a:cubicBezTo>
                  <a:cubicBezTo>
                    <a:pt x="3432" y="3853"/>
                    <a:pt x="3620" y="3267"/>
                    <a:pt x="3338" y="2787"/>
                  </a:cubicBezTo>
                  <a:cubicBezTo>
                    <a:pt x="2888" y="2023"/>
                    <a:pt x="2441" y="1258"/>
                    <a:pt x="1992" y="493"/>
                  </a:cubicBezTo>
                  <a:cubicBezTo>
                    <a:pt x="1813" y="190"/>
                    <a:pt x="1461" y="0"/>
                    <a:pt x="111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9" name="Google Shape;739;p27"/>
            <p:cNvSpPr/>
            <p:nvPr/>
          </p:nvSpPr>
          <p:spPr>
            <a:xfrm>
              <a:off x="943025" y="2529625"/>
              <a:ext cx="91100" cy="99100"/>
            </a:xfrm>
            <a:custGeom>
              <a:avLst/>
              <a:gdLst/>
              <a:ahLst/>
              <a:cxnLst/>
              <a:rect l="l" t="t" r="r" b="b"/>
              <a:pathLst>
                <a:path w="3644" h="3964" extrusionOk="0">
                  <a:moveTo>
                    <a:pt x="1129" y="1"/>
                  </a:moveTo>
                  <a:cubicBezTo>
                    <a:pt x="969" y="1"/>
                    <a:pt x="808" y="43"/>
                    <a:pt x="661" y="137"/>
                  </a:cubicBezTo>
                  <a:cubicBezTo>
                    <a:pt x="233" y="411"/>
                    <a:pt x="0" y="1027"/>
                    <a:pt x="304" y="1491"/>
                  </a:cubicBezTo>
                  <a:cubicBezTo>
                    <a:pt x="746" y="2150"/>
                    <a:pt x="1183" y="2808"/>
                    <a:pt x="1625" y="3472"/>
                  </a:cubicBezTo>
                  <a:cubicBezTo>
                    <a:pt x="1821" y="3766"/>
                    <a:pt x="2165" y="3963"/>
                    <a:pt x="2512" y="3963"/>
                  </a:cubicBezTo>
                  <a:cubicBezTo>
                    <a:pt x="2672" y="3963"/>
                    <a:pt x="2833" y="3921"/>
                    <a:pt x="2980" y="3828"/>
                  </a:cubicBezTo>
                  <a:cubicBezTo>
                    <a:pt x="3409" y="3552"/>
                    <a:pt x="3644" y="2935"/>
                    <a:pt x="3336" y="2474"/>
                  </a:cubicBezTo>
                  <a:cubicBezTo>
                    <a:pt x="2894" y="1813"/>
                    <a:pt x="2457" y="1156"/>
                    <a:pt x="2015" y="493"/>
                  </a:cubicBezTo>
                  <a:cubicBezTo>
                    <a:pt x="1820" y="199"/>
                    <a:pt x="1476" y="1"/>
                    <a:pt x="112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0" name="Google Shape;740;p27"/>
            <p:cNvSpPr/>
            <p:nvPr/>
          </p:nvSpPr>
          <p:spPr>
            <a:xfrm>
              <a:off x="1174650" y="2430775"/>
              <a:ext cx="82450" cy="104500"/>
            </a:xfrm>
            <a:custGeom>
              <a:avLst/>
              <a:gdLst/>
              <a:ahLst/>
              <a:cxnLst/>
              <a:rect l="l" t="t" r="r" b="b"/>
              <a:pathLst>
                <a:path w="3298" h="4180" extrusionOk="0">
                  <a:moveTo>
                    <a:pt x="2176" y="1694"/>
                  </a:moveTo>
                  <a:lnTo>
                    <a:pt x="2176" y="1694"/>
                  </a:lnTo>
                  <a:cubicBezTo>
                    <a:pt x="2177" y="1694"/>
                    <a:pt x="2195" y="1729"/>
                    <a:pt x="2209" y="1762"/>
                  </a:cubicBezTo>
                  <a:lnTo>
                    <a:pt x="2209" y="1762"/>
                  </a:lnTo>
                  <a:cubicBezTo>
                    <a:pt x="2205" y="1755"/>
                    <a:pt x="2201" y="1748"/>
                    <a:pt x="2198" y="1742"/>
                  </a:cubicBezTo>
                  <a:cubicBezTo>
                    <a:pt x="2181" y="1707"/>
                    <a:pt x="2175" y="1694"/>
                    <a:pt x="2176" y="1694"/>
                  </a:cubicBezTo>
                  <a:close/>
                  <a:moveTo>
                    <a:pt x="2361" y="2031"/>
                  </a:moveTo>
                  <a:cubicBezTo>
                    <a:pt x="2370" y="2045"/>
                    <a:pt x="2381" y="2059"/>
                    <a:pt x="2390" y="2073"/>
                  </a:cubicBezTo>
                  <a:lnTo>
                    <a:pt x="2390" y="2073"/>
                  </a:lnTo>
                  <a:cubicBezTo>
                    <a:pt x="2378" y="2059"/>
                    <a:pt x="2368" y="2044"/>
                    <a:pt x="2361" y="2031"/>
                  </a:cubicBezTo>
                  <a:close/>
                  <a:moveTo>
                    <a:pt x="1162" y="0"/>
                  </a:moveTo>
                  <a:cubicBezTo>
                    <a:pt x="1152" y="0"/>
                    <a:pt x="1142" y="0"/>
                    <a:pt x="1132" y="1"/>
                  </a:cubicBezTo>
                  <a:cubicBezTo>
                    <a:pt x="544" y="20"/>
                    <a:pt x="208" y="432"/>
                    <a:pt x="145" y="983"/>
                  </a:cubicBezTo>
                  <a:cubicBezTo>
                    <a:pt x="1" y="2193"/>
                    <a:pt x="676" y="3410"/>
                    <a:pt x="1683" y="4047"/>
                  </a:cubicBezTo>
                  <a:cubicBezTo>
                    <a:pt x="1826" y="4137"/>
                    <a:pt x="1995" y="4180"/>
                    <a:pt x="2166" y="4180"/>
                  </a:cubicBezTo>
                  <a:cubicBezTo>
                    <a:pt x="2515" y="4180"/>
                    <a:pt x="2872" y="4001"/>
                    <a:pt x="3037" y="3690"/>
                  </a:cubicBezTo>
                  <a:cubicBezTo>
                    <a:pt x="3297" y="3201"/>
                    <a:pt x="3148" y="2634"/>
                    <a:pt x="2681" y="2336"/>
                  </a:cubicBezTo>
                  <a:cubicBezTo>
                    <a:pt x="2651" y="2317"/>
                    <a:pt x="2619" y="2295"/>
                    <a:pt x="2589" y="2273"/>
                  </a:cubicBezTo>
                  <a:lnTo>
                    <a:pt x="2589" y="2273"/>
                  </a:lnTo>
                  <a:cubicBezTo>
                    <a:pt x="2588" y="2273"/>
                    <a:pt x="2588" y="2273"/>
                    <a:pt x="2588" y="2272"/>
                  </a:cubicBezTo>
                  <a:cubicBezTo>
                    <a:pt x="2524" y="2212"/>
                    <a:pt x="2462" y="2152"/>
                    <a:pt x="2402" y="2086"/>
                  </a:cubicBezTo>
                  <a:lnTo>
                    <a:pt x="2402" y="2086"/>
                  </a:lnTo>
                  <a:cubicBezTo>
                    <a:pt x="2405" y="2094"/>
                    <a:pt x="2409" y="2102"/>
                    <a:pt x="2413" y="2111"/>
                  </a:cubicBezTo>
                  <a:cubicBezTo>
                    <a:pt x="2407" y="2098"/>
                    <a:pt x="2399" y="2086"/>
                    <a:pt x="2390" y="2073"/>
                  </a:cubicBezTo>
                  <a:lnTo>
                    <a:pt x="2390" y="2073"/>
                  </a:lnTo>
                  <a:cubicBezTo>
                    <a:pt x="2391" y="2074"/>
                    <a:pt x="2392" y="2075"/>
                    <a:pt x="2393" y="2076"/>
                  </a:cubicBezTo>
                  <a:cubicBezTo>
                    <a:pt x="2396" y="2079"/>
                    <a:pt x="2399" y="2083"/>
                    <a:pt x="2402" y="2086"/>
                  </a:cubicBezTo>
                  <a:lnTo>
                    <a:pt x="2402" y="2086"/>
                  </a:lnTo>
                  <a:cubicBezTo>
                    <a:pt x="2372" y="2022"/>
                    <a:pt x="2355" y="1999"/>
                    <a:pt x="2350" y="1999"/>
                  </a:cubicBezTo>
                  <a:cubicBezTo>
                    <a:pt x="2346" y="1999"/>
                    <a:pt x="2350" y="2013"/>
                    <a:pt x="2361" y="2031"/>
                  </a:cubicBezTo>
                  <a:lnTo>
                    <a:pt x="2361" y="2031"/>
                  </a:lnTo>
                  <a:cubicBezTo>
                    <a:pt x="2356" y="2024"/>
                    <a:pt x="2351" y="2017"/>
                    <a:pt x="2347" y="2009"/>
                  </a:cubicBezTo>
                  <a:cubicBezTo>
                    <a:pt x="2298" y="1935"/>
                    <a:pt x="2257" y="1854"/>
                    <a:pt x="2216" y="1776"/>
                  </a:cubicBezTo>
                  <a:lnTo>
                    <a:pt x="2216" y="1776"/>
                  </a:lnTo>
                  <a:cubicBezTo>
                    <a:pt x="2204" y="1739"/>
                    <a:pt x="2182" y="1697"/>
                    <a:pt x="2173" y="1664"/>
                  </a:cubicBezTo>
                  <a:cubicBezTo>
                    <a:pt x="2149" y="1586"/>
                    <a:pt x="2130" y="1509"/>
                    <a:pt x="2112" y="1431"/>
                  </a:cubicBezTo>
                  <a:lnTo>
                    <a:pt x="2112" y="1431"/>
                  </a:lnTo>
                  <a:cubicBezTo>
                    <a:pt x="2111" y="1386"/>
                    <a:pt x="2104" y="1341"/>
                    <a:pt x="2104" y="1297"/>
                  </a:cubicBezTo>
                  <a:cubicBezTo>
                    <a:pt x="2104" y="1195"/>
                    <a:pt x="2109" y="1092"/>
                    <a:pt x="2122" y="991"/>
                  </a:cubicBezTo>
                  <a:cubicBezTo>
                    <a:pt x="2152" y="758"/>
                    <a:pt x="1990" y="452"/>
                    <a:pt x="1834" y="291"/>
                  </a:cubicBezTo>
                  <a:cubicBezTo>
                    <a:pt x="1671" y="126"/>
                    <a:pt x="1401" y="0"/>
                    <a:pt x="116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1" name="Google Shape;741;p27"/>
            <p:cNvSpPr/>
            <p:nvPr/>
          </p:nvSpPr>
          <p:spPr>
            <a:xfrm>
              <a:off x="798450" y="2406100"/>
              <a:ext cx="75550" cy="106850"/>
            </a:xfrm>
            <a:custGeom>
              <a:avLst/>
              <a:gdLst/>
              <a:ahLst/>
              <a:cxnLst/>
              <a:rect l="l" t="t" r="r" b="b"/>
              <a:pathLst>
                <a:path w="3022" h="4274" extrusionOk="0">
                  <a:moveTo>
                    <a:pt x="1021" y="0"/>
                  </a:moveTo>
                  <a:cubicBezTo>
                    <a:pt x="843" y="0"/>
                    <a:pt x="659" y="42"/>
                    <a:pt x="521" y="129"/>
                  </a:cubicBezTo>
                  <a:cubicBezTo>
                    <a:pt x="310" y="265"/>
                    <a:pt x="125" y="470"/>
                    <a:pt x="66" y="718"/>
                  </a:cubicBezTo>
                  <a:cubicBezTo>
                    <a:pt x="1" y="994"/>
                    <a:pt x="52" y="1221"/>
                    <a:pt x="163" y="1479"/>
                  </a:cubicBezTo>
                  <a:cubicBezTo>
                    <a:pt x="494" y="2247"/>
                    <a:pt x="822" y="3019"/>
                    <a:pt x="1153" y="3787"/>
                  </a:cubicBezTo>
                  <a:cubicBezTo>
                    <a:pt x="1241" y="3998"/>
                    <a:pt x="1534" y="4183"/>
                    <a:pt x="1744" y="4242"/>
                  </a:cubicBezTo>
                  <a:cubicBezTo>
                    <a:pt x="1823" y="4263"/>
                    <a:pt x="1912" y="4274"/>
                    <a:pt x="2002" y="4274"/>
                  </a:cubicBezTo>
                  <a:cubicBezTo>
                    <a:pt x="2180" y="4274"/>
                    <a:pt x="2366" y="4231"/>
                    <a:pt x="2504" y="4145"/>
                  </a:cubicBezTo>
                  <a:cubicBezTo>
                    <a:pt x="2716" y="4009"/>
                    <a:pt x="2900" y="3804"/>
                    <a:pt x="2959" y="3554"/>
                  </a:cubicBezTo>
                  <a:cubicBezTo>
                    <a:pt x="3022" y="3280"/>
                    <a:pt x="2971" y="3050"/>
                    <a:pt x="2862" y="2794"/>
                  </a:cubicBezTo>
                  <a:cubicBezTo>
                    <a:pt x="2531" y="2025"/>
                    <a:pt x="2203" y="1256"/>
                    <a:pt x="1872" y="487"/>
                  </a:cubicBezTo>
                  <a:cubicBezTo>
                    <a:pt x="1783" y="275"/>
                    <a:pt x="1490" y="91"/>
                    <a:pt x="1281" y="33"/>
                  </a:cubicBezTo>
                  <a:cubicBezTo>
                    <a:pt x="1201" y="11"/>
                    <a:pt x="1112" y="0"/>
                    <a:pt x="102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2" name="Google Shape;742;p27"/>
            <p:cNvSpPr/>
            <p:nvPr/>
          </p:nvSpPr>
          <p:spPr>
            <a:xfrm>
              <a:off x="1102225" y="2710575"/>
              <a:ext cx="86600" cy="92025"/>
            </a:xfrm>
            <a:custGeom>
              <a:avLst/>
              <a:gdLst/>
              <a:ahLst/>
              <a:cxnLst/>
              <a:rect l="l" t="t" r="r" b="b"/>
              <a:pathLst>
                <a:path w="3464" h="3681" extrusionOk="0">
                  <a:moveTo>
                    <a:pt x="2141" y="1065"/>
                  </a:moveTo>
                  <a:lnTo>
                    <a:pt x="2141" y="1065"/>
                  </a:lnTo>
                  <a:cubicBezTo>
                    <a:pt x="2145" y="1075"/>
                    <a:pt x="2150" y="1085"/>
                    <a:pt x="2155" y="1097"/>
                  </a:cubicBezTo>
                  <a:cubicBezTo>
                    <a:pt x="2150" y="1087"/>
                    <a:pt x="2145" y="1076"/>
                    <a:pt x="2141" y="1065"/>
                  </a:cubicBezTo>
                  <a:close/>
                  <a:moveTo>
                    <a:pt x="2680" y="1736"/>
                  </a:moveTo>
                  <a:lnTo>
                    <a:pt x="2680" y="1736"/>
                  </a:lnTo>
                  <a:cubicBezTo>
                    <a:pt x="2682" y="1738"/>
                    <a:pt x="2685" y="1740"/>
                    <a:pt x="2687" y="1742"/>
                  </a:cubicBezTo>
                  <a:cubicBezTo>
                    <a:pt x="2685" y="1740"/>
                    <a:pt x="2682" y="1738"/>
                    <a:pt x="2680" y="1736"/>
                  </a:cubicBezTo>
                  <a:close/>
                  <a:moveTo>
                    <a:pt x="1082" y="1"/>
                  </a:moveTo>
                  <a:cubicBezTo>
                    <a:pt x="996" y="1"/>
                    <a:pt x="911" y="13"/>
                    <a:pt x="829" y="39"/>
                  </a:cubicBezTo>
                  <a:cubicBezTo>
                    <a:pt x="297" y="213"/>
                    <a:pt x="0" y="723"/>
                    <a:pt x="133" y="1263"/>
                  </a:cubicBezTo>
                  <a:cubicBezTo>
                    <a:pt x="363" y="2223"/>
                    <a:pt x="1008" y="3064"/>
                    <a:pt x="1857" y="3552"/>
                  </a:cubicBezTo>
                  <a:cubicBezTo>
                    <a:pt x="2007" y="3638"/>
                    <a:pt x="2180" y="3680"/>
                    <a:pt x="2353" y="3680"/>
                  </a:cubicBezTo>
                  <a:cubicBezTo>
                    <a:pt x="2699" y="3680"/>
                    <a:pt x="3046" y="3513"/>
                    <a:pt x="3211" y="3196"/>
                  </a:cubicBezTo>
                  <a:cubicBezTo>
                    <a:pt x="3463" y="2724"/>
                    <a:pt x="3335" y="2115"/>
                    <a:pt x="2855" y="1841"/>
                  </a:cubicBezTo>
                  <a:cubicBezTo>
                    <a:pt x="2782" y="1801"/>
                    <a:pt x="2717" y="1755"/>
                    <a:pt x="2649" y="1710"/>
                  </a:cubicBezTo>
                  <a:lnTo>
                    <a:pt x="2649" y="1710"/>
                  </a:lnTo>
                  <a:cubicBezTo>
                    <a:pt x="2630" y="1693"/>
                    <a:pt x="2611" y="1674"/>
                    <a:pt x="2590" y="1656"/>
                  </a:cubicBezTo>
                  <a:cubicBezTo>
                    <a:pt x="2527" y="1597"/>
                    <a:pt x="2467" y="1537"/>
                    <a:pt x="2408" y="1474"/>
                  </a:cubicBezTo>
                  <a:cubicBezTo>
                    <a:pt x="2391" y="1458"/>
                    <a:pt x="2376" y="1440"/>
                    <a:pt x="2361" y="1422"/>
                  </a:cubicBezTo>
                  <a:lnTo>
                    <a:pt x="2361" y="1422"/>
                  </a:lnTo>
                  <a:cubicBezTo>
                    <a:pt x="2279" y="1295"/>
                    <a:pt x="2204" y="1168"/>
                    <a:pt x="2133" y="1037"/>
                  </a:cubicBezTo>
                  <a:cubicBezTo>
                    <a:pt x="2130" y="1031"/>
                    <a:pt x="2128" y="1026"/>
                    <a:pt x="2126" y="1021"/>
                  </a:cubicBezTo>
                  <a:lnTo>
                    <a:pt x="2126" y="1021"/>
                  </a:lnTo>
                  <a:cubicBezTo>
                    <a:pt x="2121" y="1006"/>
                    <a:pt x="2117" y="992"/>
                    <a:pt x="2112" y="978"/>
                  </a:cubicBezTo>
                  <a:cubicBezTo>
                    <a:pt x="2087" y="896"/>
                    <a:pt x="2061" y="812"/>
                    <a:pt x="2045" y="733"/>
                  </a:cubicBezTo>
                  <a:cubicBezTo>
                    <a:pt x="1946" y="311"/>
                    <a:pt x="1512" y="1"/>
                    <a:pt x="108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3" name="Google Shape;743;p27"/>
            <p:cNvSpPr/>
            <p:nvPr/>
          </p:nvSpPr>
          <p:spPr>
            <a:xfrm>
              <a:off x="1190775" y="2637700"/>
              <a:ext cx="113775" cy="98475"/>
            </a:xfrm>
            <a:custGeom>
              <a:avLst/>
              <a:gdLst/>
              <a:ahLst/>
              <a:cxnLst/>
              <a:rect l="l" t="t" r="r" b="b"/>
              <a:pathLst>
                <a:path w="4551" h="3939" extrusionOk="0">
                  <a:moveTo>
                    <a:pt x="1076" y="0"/>
                  </a:moveTo>
                  <a:cubicBezTo>
                    <a:pt x="836" y="0"/>
                    <a:pt x="601" y="86"/>
                    <a:pt x="422" y="283"/>
                  </a:cubicBezTo>
                  <a:cubicBezTo>
                    <a:pt x="81" y="650"/>
                    <a:pt x="0" y="1322"/>
                    <a:pt x="422" y="1680"/>
                  </a:cubicBezTo>
                  <a:cubicBezTo>
                    <a:pt x="1190" y="2341"/>
                    <a:pt x="1962" y="2998"/>
                    <a:pt x="2733" y="3657"/>
                  </a:cubicBezTo>
                  <a:cubicBezTo>
                    <a:pt x="2938" y="3833"/>
                    <a:pt x="3210" y="3939"/>
                    <a:pt x="3477" y="3939"/>
                  </a:cubicBezTo>
                  <a:cubicBezTo>
                    <a:pt x="3717" y="3939"/>
                    <a:pt x="3953" y="3853"/>
                    <a:pt x="4132" y="3657"/>
                  </a:cubicBezTo>
                  <a:cubicBezTo>
                    <a:pt x="4471" y="3286"/>
                    <a:pt x="4550" y="2615"/>
                    <a:pt x="4132" y="2258"/>
                  </a:cubicBezTo>
                  <a:cubicBezTo>
                    <a:pt x="3362" y="1599"/>
                    <a:pt x="2592" y="942"/>
                    <a:pt x="1821" y="283"/>
                  </a:cubicBezTo>
                  <a:cubicBezTo>
                    <a:pt x="1615" y="107"/>
                    <a:pt x="1343" y="0"/>
                    <a:pt x="107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4" name="Google Shape;744;p27"/>
            <p:cNvSpPr/>
            <p:nvPr/>
          </p:nvSpPr>
          <p:spPr>
            <a:xfrm>
              <a:off x="1297225" y="2423025"/>
              <a:ext cx="90000" cy="107025"/>
            </a:xfrm>
            <a:custGeom>
              <a:avLst/>
              <a:gdLst/>
              <a:ahLst/>
              <a:cxnLst/>
              <a:rect l="l" t="t" r="r" b="b"/>
              <a:pathLst>
                <a:path w="3600" h="4281" extrusionOk="0">
                  <a:moveTo>
                    <a:pt x="1108" y="0"/>
                  </a:moveTo>
                  <a:cubicBezTo>
                    <a:pt x="943" y="0"/>
                    <a:pt x="778" y="42"/>
                    <a:pt x="634" y="135"/>
                  </a:cubicBezTo>
                  <a:cubicBezTo>
                    <a:pt x="183" y="428"/>
                    <a:pt x="1" y="1011"/>
                    <a:pt x="278" y="1489"/>
                  </a:cubicBezTo>
                  <a:cubicBezTo>
                    <a:pt x="723" y="2255"/>
                    <a:pt x="1165" y="3024"/>
                    <a:pt x="1612" y="3788"/>
                  </a:cubicBezTo>
                  <a:cubicBezTo>
                    <a:pt x="1788" y="4091"/>
                    <a:pt x="2141" y="4280"/>
                    <a:pt x="2491" y="4280"/>
                  </a:cubicBezTo>
                  <a:cubicBezTo>
                    <a:pt x="2656" y="4280"/>
                    <a:pt x="2821" y="4238"/>
                    <a:pt x="2966" y="4144"/>
                  </a:cubicBezTo>
                  <a:cubicBezTo>
                    <a:pt x="3416" y="3851"/>
                    <a:pt x="3600" y="3270"/>
                    <a:pt x="3323" y="2790"/>
                  </a:cubicBezTo>
                  <a:cubicBezTo>
                    <a:pt x="2877" y="2026"/>
                    <a:pt x="2435" y="1257"/>
                    <a:pt x="1989" y="491"/>
                  </a:cubicBezTo>
                  <a:cubicBezTo>
                    <a:pt x="1812" y="189"/>
                    <a:pt x="1458" y="0"/>
                    <a:pt x="110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5" name="Google Shape;745;p27"/>
            <p:cNvSpPr/>
            <p:nvPr/>
          </p:nvSpPr>
          <p:spPr>
            <a:xfrm>
              <a:off x="1248425" y="2075975"/>
              <a:ext cx="82175" cy="115825"/>
            </a:xfrm>
            <a:custGeom>
              <a:avLst/>
              <a:gdLst/>
              <a:ahLst/>
              <a:cxnLst/>
              <a:rect l="l" t="t" r="r" b="b"/>
              <a:pathLst>
                <a:path w="3287" h="4633" extrusionOk="0">
                  <a:moveTo>
                    <a:pt x="1159" y="0"/>
                  </a:moveTo>
                  <a:cubicBezTo>
                    <a:pt x="1072" y="0"/>
                    <a:pt x="982" y="14"/>
                    <a:pt x="891" y="43"/>
                  </a:cubicBezTo>
                  <a:cubicBezTo>
                    <a:pt x="416" y="195"/>
                    <a:pt x="1" y="740"/>
                    <a:pt x="197" y="1258"/>
                  </a:cubicBezTo>
                  <a:cubicBezTo>
                    <a:pt x="528" y="2138"/>
                    <a:pt x="856" y="3017"/>
                    <a:pt x="1187" y="3896"/>
                  </a:cubicBezTo>
                  <a:cubicBezTo>
                    <a:pt x="1339" y="4300"/>
                    <a:pt x="1705" y="4633"/>
                    <a:pt x="2136" y="4633"/>
                  </a:cubicBezTo>
                  <a:cubicBezTo>
                    <a:pt x="2223" y="4633"/>
                    <a:pt x="2313" y="4619"/>
                    <a:pt x="2404" y="4590"/>
                  </a:cubicBezTo>
                  <a:cubicBezTo>
                    <a:pt x="2875" y="4438"/>
                    <a:pt x="3286" y="3893"/>
                    <a:pt x="3096" y="3373"/>
                  </a:cubicBezTo>
                  <a:cubicBezTo>
                    <a:pt x="2765" y="2494"/>
                    <a:pt x="2437" y="1615"/>
                    <a:pt x="2106" y="736"/>
                  </a:cubicBezTo>
                  <a:cubicBezTo>
                    <a:pt x="1955" y="332"/>
                    <a:pt x="1588" y="0"/>
                    <a:pt x="115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6" name="Google Shape;746;p27"/>
            <p:cNvSpPr/>
            <p:nvPr/>
          </p:nvSpPr>
          <p:spPr>
            <a:xfrm>
              <a:off x="1041100" y="1895650"/>
              <a:ext cx="101150" cy="122050"/>
            </a:xfrm>
            <a:custGeom>
              <a:avLst/>
              <a:gdLst/>
              <a:ahLst/>
              <a:cxnLst/>
              <a:rect l="l" t="t" r="r" b="b"/>
              <a:pathLst>
                <a:path w="4046" h="4882" extrusionOk="0">
                  <a:moveTo>
                    <a:pt x="1116" y="1"/>
                  </a:moveTo>
                  <a:cubicBezTo>
                    <a:pt x="952" y="1"/>
                    <a:pt x="788" y="44"/>
                    <a:pt x="643" y="137"/>
                  </a:cubicBezTo>
                  <a:cubicBezTo>
                    <a:pt x="197" y="421"/>
                    <a:pt x="1" y="1016"/>
                    <a:pt x="286" y="1492"/>
                  </a:cubicBezTo>
                  <a:cubicBezTo>
                    <a:pt x="872" y="2456"/>
                    <a:pt x="1463" y="3424"/>
                    <a:pt x="2049" y="4389"/>
                  </a:cubicBezTo>
                  <a:cubicBezTo>
                    <a:pt x="2231" y="4690"/>
                    <a:pt x="2583" y="4882"/>
                    <a:pt x="2931" y="4882"/>
                  </a:cubicBezTo>
                  <a:cubicBezTo>
                    <a:pt x="3095" y="4882"/>
                    <a:pt x="3259" y="4839"/>
                    <a:pt x="3404" y="4745"/>
                  </a:cubicBezTo>
                  <a:cubicBezTo>
                    <a:pt x="3846" y="4460"/>
                    <a:pt x="4045" y="3866"/>
                    <a:pt x="3760" y="3391"/>
                  </a:cubicBezTo>
                  <a:cubicBezTo>
                    <a:pt x="3174" y="2426"/>
                    <a:pt x="2583" y="1458"/>
                    <a:pt x="1997" y="494"/>
                  </a:cubicBezTo>
                  <a:cubicBezTo>
                    <a:pt x="1816" y="193"/>
                    <a:pt x="1465" y="1"/>
                    <a:pt x="111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7" name="Google Shape;747;p27"/>
            <p:cNvSpPr/>
            <p:nvPr/>
          </p:nvSpPr>
          <p:spPr>
            <a:xfrm>
              <a:off x="856350" y="1828800"/>
              <a:ext cx="58400" cy="57825"/>
            </a:xfrm>
            <a:custGeom>
              <a:avLst/>
              <a:gdLst/>
              <a:ahLst/>
              <a:cxnLst/>
              <a:rect l="l" t="t" r="r" b="b"/>
              <a:pathLst>
                <a:path w="2336" h="2313" extrusionOk="0">
                  <a:moveTo>
                    <a:pt x="981" y="1"/>
                  </a:moveTo>
                  <a:cubicBezTo>
                    <a:pt x="852" y="1"/>
                    <a:pt x="733" y="27"/>
                    <a:pt x="620" y="87"/>
                  </a:cubicBezTo>
                  <a:cubicBezTo>
                    <a:pt x="498" y="125"/>
                    <a:pt x="391" y="194"/>
                    <a:pt x="302" y="291"/>
                  </a:cubicBezTo>
                  <a:cubicBezTo>
                    <a:pt x="128" y="476"/>
                    <a:pt x="1" y="728"/>
                    <a:pt x="14" y="991"/>
                  </a:cubicBezTo>
                  <a:cubicBezTo>
                    <a:pt x="25" y="1256"/>
                    <a:pt x="113" y="1501"/>
                    <a:pt x="302" y="1693"/>
                  </a:cubicBezTo>
                  <a:lnTo>
                    <a:pt x="633" y="2024"/>
                  </a:lnTo>
                  <a:cubicBezTo>
                    <a:pt x="812" y="2201"/>
                    <a:pt x="1078" y="2312"/>
                    <a:pt x="1335" y="2312"/>
                  </a:cubicBezTo>
                  <a:cubicBezTo>
                    <a:pt x="1345" y="2313"/>
                    <a:pt x="1355" y="2313"/>
                    <a:pt x="1365" y="2313"/>
                  </a:cubicBezTo>
                  <a:cubicBezTo>
                    <a:pt x="1490" y="2313"/>
                    <a:pt x="1607" y="2285"/>
                    <a:pt x="1717" y="2227"/>
                  </a:cubicBezTo>
                  <a:cubicBezTo>
                    <a:pt x="1839" y="2190"/>
                    <a:pt x="1946" y="2121"/>
                    <a:pt x="2035" y="2024"/>
                  </a:cubicBezTo>
                  <a:cubicBezTo>
                    <a:pt x="2209" y="1837"/>
                    <a:pt x="2336" y="1585"/>
                    <a:pt x="2323" y="1322"/>
                  </a:cubicBezTo>
                  <a:cubicBezTo>
                    <a:pt x="2311" y="1059"/>
                    <a:pt x="2222" y="814"/>
                    <a:pt x="2035" y="622"/>
                  </a:cubicBezTo>
                  <a:lnTo>
                    <a:pt x="1704" y="291"/>
                  </a:lnTo>
                  <a:cubicBezTo>
                    <a:pt x="1527" y="112"/>
                    <a:pt x="1259" y="1"/>
                    <a:pt x="1004" y="1"/>
                  </a:cubicBezTo>
                  <a:cubicBezTo>
                    <a:pt x="996" y="1"/>
                    <a:pt x="989" y="1"/>
                    <a:pt x="98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8" name="Google Shape;748;p27"/>
            <p:cNvSpPr/>
            <p:nvPr/>
          </p:nvSpPr>
          <p:spPr>
            <a:xfrm>
              <a:off x="625350" y="1911275"/>
              <a:ext cx="50600" cy="49525"/>
            </a:xfrm>
            <a:custGeom>
              <a:avLst/>
              <a:gdLst/>
              <a:ahLst/>
              <a:cxnLst/>
              <a:rect l="l" t="t" r="r" b="b"/>
              <a:pathLst>
                <a:path w="2024" h="1981" extrusionOk="0">
                  <a:moveTo>
                    <a:pt x="1011" y="0"/>
                  </a:moveTo>
                  <a:cubicBezTo>
                    <a:pt x="493" y="0"/>
                    <a:pt x="1" y="455"/>
                    <a:pt x="21" y="990"/>
                  </a:cubicBezTo>
                  <a:cubicBezTo>
                    <a:pt x="45" y="1524"/>
                    <a:pt x="460" y="1980"/>
                    <a:pt x="1011" y="1980"/>
                  </a:cubicBezTo>
                  <a:cubicBezTo>
                    <a:pt x="1531" y="1980"/>
                    <a:pt x="2024" y="1524"/>
                    <a:pt x="2001" y="990"/>
                  </a:cubicBezTo>
                  <a:cubicBezTo>
                    <a:pt x="1976" y="455"/>
                    <a:pt x="1569" y="0"/>
                    <a:pt x="101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9" name="Google Shape;749;p27"/>
            <p:cNvSpPr/>
            <p:nvPr/>
          </p:nvSpPr>
          <p:spPr>
            <a:xfrm>
              <a:off x="557125" y="2306950"/>
              <a:ext cx="71650" cy="82425"/>
            </a:xfrm>
            <a:custGeom>
              <a:avLst/>
              <a:gdLst/>
              <a:ahLst/>
              <a:cxnLst/>
              <a:rect l="l" t="t" r="r" b="b"/>
              <a:pathLst>
                <a:path w="2866" h="3297" extrusionOk="0">
                  <a:moveTo>
                    <a:pt x="1086" y="1"/>
                  </a:moveTo>
                  <a:cubicBezTo>
                    <a:pt x="914" y="1"/>
                    <a:pt x="744" y="44"/>
                    <a:pt x="604" y="135"/>
                  </a:cubicBezTo>
                  <a:cubicBezTo>
                    <a:pt x="129" y="444"/>
                    <a:pt x="0" y="992"/>
                    <a:pt x="247" y="1489"/>
                  </a:cubicBezTo>
                  <a:cubicBezTo>
                    <a:pt x="469" y="1927"/>
                    <a:pt x="686" y="2368"/>
                    <a:pt x="908" y="2806"/>
                  </a:cubicBezTo>
                  <a:cubicBezTo>
                    <a:pt x="1064" y="3117"/>
                    <a:pt x="1428" y="3296"/>
                    <a:pt x="1779" y="3296"/>
                  </a:cubicBezTo>
                  <a:cubicBezTo>
                    <a:pt x="1951" y="3296"/>
                    <a:pt x="2120" y="3253"/>
                    <a:pt x="2261" y="3162"/>
                  </a:cubicBezTo>
                  <a:cubicBezTo>
                    <a:pt x="2736" y="2858"/>
                    <a:pt x="2866" y="2305"/>
                    <a:pt x="2617" y="1808"/>
                  </a:cubicBezTo>
                  <a:cubicBezTo>
                    <a:pt x="2395" y="1370"/>
                    <a:pt x="2180" y="929"/>
                    <a:pt x="1958" y="491"/>
                  </a:cubicBezTo>
                  <a:cubicBezTo>
                    <a:pt x="1802" y="180"/>
                    <a:pt x="1438" y="1"/>
                    <a:pt x="108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0" name="Google Shape;750;p27"/>
            <p:cNvSpPr/>
            <p:nvPr/>
          </p:nvSpPr>
          <p:spPr>
            <a:xfrm>
              <a:off x="724275" y="2545950"/>
              <a:ext cx="50650" cy="49525"/>
            </a:xfrm>
            <a:custGeom>
              <a:avLst/>
              <a:gdLst/>
              <a:ahLst/>
              <a:cxnLst/>
              <a:rect l="l" t="t" r="r" b="b"/>
              <a:pathLst>
                <a:path w="2026" h="1981" extrusionOk="0">
                  <a:moveTo>
                    <a:pt x="1013" y="0"/>
                  </a:moveTo>
                  <a:cubicBezTo>
                    <a:pt x="495" y="0"/>
                    <a:pt x="1" y="455"/>
                    <a:pt x="23" y="991"/>
                  </a:cubicBezTo>
                  <a:cubicBezTo>
                    <a:pt x="48" y="1531"/>
                    <a:pt x="457" y="1981"/>
                    <a:pt x="1013" y="1981"/>
                  </a:cubicBezTo>
                  <a:cubicBezTo>
                    <a:pt x="1533" y="1981"/>
                    <a:pt x="2025" y="1524"/>
                    <a:pt x="2003" y="991"/>
                  </a:cubicBezTo>
                  <a:cubicBezTo>
                    <a:pt x="1978" y="455"/>
                    <a:pt x="1569" y="0"/>
                    <a:pt x="101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1" name="Google Shape;751;p27"/>
            <p:cNvSpPr/>
            <p:nvPr/>
          </p:nvSpPr>
          <p:spPr>
            <a:xfrm>
              <a:off x="823025" y="2702075"/>
              <a:ext cx="150775" cy="124650"/>
            </a:xfrm>
            <a:custGeom>
              <a:avLst/>
              <a:gdLst/>
              <a:ahLst/>
              <a:cxnLst/>
              <a:rect l="l" t="t" r="r" b="b"/>
              <a:pathLst>
                <a:path w="6031" h="4986" extrusionOk="0">
                  <a:moveTo>
                    <a:pt x="2461" y="1417"/>
                  </a:moveTo>
                  <a:lnTo>
                    <a:pt x="2461" y="1417"/>
                  </a:lnTo>
                  <a:cubicBezTo>
                    <a:pt x="2498" y="1454"/>
                    <a:pt x="2528" y="1498"/>
                    <a:pt x="2524" y="1498"/>
                  </a:cubicBezTo>
                  <a:cubicBezTo>
                    <a:pt x="2522" y="1498"/>
                    <a:pt x="2508" y="1481"/>
                    <a:pt x="2475" y="1437"/>
                  </a:cubicBezTo>
                  <a:cubicBezTo>
                    <a:pt x="2470" y="1430"/>
                    <a:pt x="2466" y="1424"/>
                    <a:pt x="2461" y="1417"/>
                  </a:cubicBezTo>
                  <a:close/>
                  <a:moveTo>
                    <a:pt x="1061" y="1"/>
                  </a:moveTo>
                  <a:cubicBezTo>
                    <a:pt x="884" y="1"/>
                    <a:pt x="711" y="44"/>
                    <a:pt x="572" y="133"/>
                  </a:cubicBezTo>
                  <a:cubicBezTo>
                    <a:pt x="94" y="448"/>
                    <a:pt x="0" y="979"/>
                    <a:pt x="224" y="1488"/>
                  </a:cubicBezTo>
                  <a:cubicBezTo>
                    <a:pt x="1017" y="3268"/>
                    <a:pt x="2787" y="4637"/>
                    <a:pt x="4705" y="4966"/>
                  </a:cubicBezTo>
                  <a:cubicBezTo>
                    <a:pt x="4777" y="4979"/>
                    <a:pt x="4851" y="4986"/>
                    <a:pt x="4925" y="4986"/>
                  </a:cubicBezTo>
                  <a:cubicBezTo>
                    <a:pt x="5370" y="4986"/>
                    <a:pt x="5813" y="4751"/>
                    <a:pt x="5920" y="4274"/>
                  </a:cubicBezTo>
                  <a:cubicBezTo>
                    <a:pt x="6031" y="3794"/>
                    <a:pt x="5776" y="3153"/>
                    <a:pt x="5228" y="3057"/>
                  </a:cubicBezTo>
                  <a:cubicBezTo>
                    <a:pt x="5023" y="3024"/>
                    <a:pt x="4819" y="2977"/>
                    <a:pt x="4619" y="2918"/>
                  </a:cubicBezTo>
                  <a:cubicBezTo>
                    <a:pt x="4523" y="2888"/>
                    <a:pt x="4420" y="2855"/>
                    <a:pt x="4323" y="2820"/>
                  </a:cubicBezTo>
                  <a:cubicBezTo>
                    <a:pt x="4304" y="2814"/>
                    <a:pt x="4284" y="2807"/>
                    <a:pt x="4264" y="2799"/>
                  </a:cubicBezTo>
                  <a:lnTo>
                    <a:pt x="4264" y="2799"/>
                  </a:lnTo>
                  <a:cubicBezTo>
                    <a:pt x="4257" y="2794"/>
                    <a:pt x="4240" y="2786"/>
                    <a:pt x="4212" y="2772"/>
                  </a:cubicBezTo>
                  <a:cubicBezTo>
                    <a:pt x="4033" y="2688"/>
                    <a:pt x="3856" y="2598"/>
                    <a:pt x="3685" y="2498"/>
                  </a:cubicBezTo>
                  <a:cubicBezTo>
                    <a:pt x="3596" y="2443"/>
                    <a:pt x="3507" y="2387"/>
                    <a:pt x="3422" y="2327"/>
                  </a:cubicBezTo>
                  <a:cubicBezTo>
                    <a:pt x="3381" y="2297"/>
                    <a:pt x="3336" y="2269"/>
                    <a:pt x="3295" y="2238"/>
                  </a:cubicBezTo>
                  <a:cubicBezTo>
                    <a:pt x="3274" y="2223"/>
                    <a:pt x="3195" y="2164"/>
                    <a:pt x="3193" y="2164"/>
                  </a:cubicBezTo>
                  <a:cubicBezTo>
                    <a:pt x="3192" y="2164"/>
                    <a:pt x="3193" y="2165"/>
                    <a:pt x="3196" y="2168"/>
                  </a:cubicBezTo>
                  <a:lnTo>
                    <a:pt x="3196" y="2168"/>
                  </a:lnTo>
                  <a:cubicBezTo>
                    <a:pt x="3196" y="2167"/>
                    <a:pt x="3196" y="2167"/>
                    <a:pt x="3195" y="2167"/>
                  </a:cubicBezTo>
                  <a:cubicBezTo>
                    <a:pt x="3162" y="2142"/>
                    <a:pt x="3132" y="2112"/>
                    <a:pt x="3103" y="2086"/>
                  </a:cubicBezTo>
                  <a:cubicBezTo>
                    <a:pt x="3026" y="2018"/>
                    <a:pt x="2950" y="1945"/>
                    <a:pt x="2874" y="1874"/>
                  </a:cubicBezTo>
                  <a:cubicBezTo>
                    <a:pt x="2727" y="1732"/>
                    <a:pt x="2609" y="1553"/>
                    <a:pt x="2460" y="1416"/>
                  </a:cubicBezTo>
                  <a:lnTo>
                    <a:pt x="2460" y="1416"/>
                  </a:lnTo>
                  <a:cubicBezTo>
                    <a:pt x="2436" y="1380"/>
                    <a:pt x="2411" y="1345"/>
                    <a:pt x="2386" y="1310"/>
                  </a:cubicBezTo>
                  <a:cubicBezTo>
                    <a:pt x="2327" y="1225"/>
                    <a:pt x="2272" y="1136"/>
                    <a:pt x="2216" y="1046"/>
                  </a:cubicBezTo>
                  <a:cubicBezTo>
                    <a:pt x="2109" y="868"/>
                    <a:pt x="2012" y="680"/>
                    <a:pt x="1926" y="490"/>
                  </a:cubicBezTo>
                  <a:cubicBezTo>
                    <a:pt x="1785" y="173"/>
                    <a:pt x="1415" y="1"/>
                    <a:pt x="106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52" name="Google Shape;752;p27"/>
          <p:cNvSpPr/>
          <p:nvPr/>
        </p:nvSpPr>
        <p:spPr>
          <a:xfrm>
            <a:off x="2166113" y="-511800"/>
            <a:ext cx="4811731" cy="3481524"/>
          </a:xfrm>
          <a:custGeom>
            <a:avLst/>
            <a:gdLst/>
            <a:ahLst/>
            <a:cxnLst/>
            <a:rect l="l" t="t" r="r" b="b"/>
            <a:pathLst>
              <a:path w="62919" h="45525" extrusionOk="0">
                <a:moveTo>
                  <a:pt x="11111" y="1"/>
                </a:moveTo>
                <a:cubicBezTo>
                  <a:pt x="6545" y="1"/>
                  <a:pt x="2223" y="3516"/>
                  <a:pt x="1114" y="7945"/>
                </a:cubicBezTo>
                <a:cubicBezTo>
                  <a:pt x="1" y="12396"/>
                  <a:pt x="2219" y="16618"/>
                  <a:pt x="6150" y="18774"/>
                </a:cubicBezTo>
                <a:cubicBezTo>
                  <a:pt x="11888" y="21929"/>
                  <a:pt x="19053" y="18690"/>
                  <a:pt x="24545" y="22146"/>
                </a:cubicBezTo>
                <a:cubicBezTo>
                  <a:pt x="28319" y="24524"/>
                  <a:pt x="29786" y="29733"/>
                  <a:pt x="33840" y="31586"/>
                </a:cubicBezTo>
                <a:cubicBezTo>
                  <a:pt x="35880" y="32519"/>
                  <a:pt x="38318" y="32450"/>
                  <a:pt x="40222" y="33633"/>
                </a:cubicBezTo>
                <a:cubicBezTo>
                  <a:pt x="41673" y="34539"/>
                  <a:pt x="42613" y="36053"/>
                  <a:pt x="43568" y="37471"/>
                </a:cubicBezTo>
                <a:cubicBezTo>
                  <a:pt x="45814" y="40809"/>
                  <a:pt x="48659" y="44068"/>
                  <a:pt x="52523" y="45202"/>
                </a:cubicBezTo>
                <a:cubicBezTo>
                  <a:pt x="53265" y="45419"/>
                  <a:pt x="54047" y="45525"/>
                  <a:pt x="54832" y="45525"/>
                </a:cubicBezTo>
                <a:cubicBezTo>
                  <a:pt x="58139" y="45525"/>
                  <a:pt x="61507" y="43660"/>
                  <a:pt x="62180" y="40479"/>
                </a:cubicBezTo>
                <a:cubicBezTo>
                  <a:pt x="62918" y="36996"/>
                  <a:pt x="60383" y="33788"/>
                  <a:pt x="58685" y="30655"/>
                </a:cubicBezTo>
                <a:cubicBezTo>
                  <a:pt x="55232" y="24298"/>
                  <a:pt x="60459" y="17727"/>
                  <a:pt x="58273" y="11286"/>
                </a:cubicBezTo>
                <a:cubicBezTo>
                  <a:pt x="56431" y="5860"/>
                  <a:pt x="50741" y="2628"/>
                  <a:pt x="45247" y="2194"/>
                </a:cubicBezTo>
                <a:cubicBezTo>
                  <a:pt x="44945" y="2170"/>
                  <a:pt x="44645" y="2159"/>
                  <a:pt x="44347" y="2159"/>
                </a:cubicBezTo>
                <a:cubicBezTo>
                  <a:pt x="38516" y="2159"/>
                  <a:pt x="33598" y="6504"/>
                  <a:pt x="27841" y="6504"/>
                </a:cubicBezTo>
                <a:cubicBezTo>
                  <a:pt x="27334" y="6504"/>
                  <a:pt x="26821" y="6470"/>
                  <a:pt x="26301" y="6397"/>
                </a:cubicBezTo>
                <a:cubicBezTo>
                  <a:pt x="21078" y="5662"/>
                  <a:pt x="17501" y="791"/>
                  <a:pt x="12299" y="81"/>
                </a:cubicBezTo>
                <a:cubicBezTo>
                  <a:pt x="11902" y="27"/>
                  <a:pt x="11506" y="1"/>
                  <a:pt x="1111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3" name="Google Shape;753;p27"/>
          <p:cNvSpPr/>
          <p:nvPr/>
        </p:nvSpPr>
        <p:spPr>
          <a:xfrm>
            <a:off x="-210475" y="2630650"/>
            <a:ext cx="1860950" cy="2619450"/>
          </a:xfrm>
          <a:custGeom>
            <a:avLst/>
            <a:gdLst/>
            <a:ahLst/>
            <a:cxnLst/>
            <a:rect l="l" t="t" r="r" b="b"/>
            <a:pathLst>
              <a:path w="74438" h="104778" extrusionOk="0">
                <a:moveTo>
                  <a:pt x="5517" y="0"/>
                </a:moveTo>
                <a:cubicBezTo>
                  <a:pt x="4447" y="0"/>
                  <a:pt x="3383" y="254"/>
                  <a:pt x="2370" y="845"/>
                </a:cubicBezTo>
                <a:cubicBezTo>
                  <a:pt x="0" y="2228"/>
                  <a:pt x="2720" y="17073"/>
                  <a:pt x="2874" y="19384"/>
                </a:cubicBezTo>
                <a:cubicBezTo>
                  <a:pt x="3416" y="27621"/>
                  <a:pt x="3919" y="35860"/>
                  <a:pt x="4380" y="44103"/>
                </a:cubicBezTo>
                <a:cubicBezTo>
                  <a:pt x="4990" y="54978"/>
                  <a:pt x="5475" y="65861"/>
                  <a:pt x="5949" y="76741"/>
                </a:cubicBezTo>
                <a:cubicBezTo>
                  <a:pt x="6250" y="83669"/>
                  <a:pt x="5477" y="90622"/>
                  <a:pt x="6486" y="97529"/>
                </a:cubicBezTo>
                <a:cubicBezTo>
                  <a:pt x="6717" y="99105"/>
                  <a:pt x="6920" y="101306"/>
                  <a:pt x="7810" y="102874"/>
                </a:cubicBezTo>
                <a:cubicBezTo>
                  <a:pt x="8271" y="103687"/>
                  <a:pt x="8917" y="104331"/>
                  <a:pt x="9846" y="104626"/>
                </a:cubicBezTo>
                <a:cubicBezTo>
                  <a:pt x="10171" y="104729"/>
                  <a:pt x="10532" y="104777"/>
                  <a:pt x="10920" y="104777"/>
                </a:cubicBezTo>
                <a:cubicBezTo>
                  <a:pt x="14346" y="104777"/>
                  <a:pt x="19874" y="101047"/>
                  <a:pt x="21473" y="98844"/>
                </a:cubicBezTo>
                <a:cubicBezTo>
                  <a:pt x="24681" y="94423"/>
                  <a:pt x="25524" y="88762"/>
                  <a:pt x="26184" y="83338"/>
                </a:cubicBezTo>
                <a:cubicBezTo>
                  <a:pt x="26843" y="77916"/>
                  <a:pt x="27488" y="72272"/>
                  <a:pt x="30409" y="67660"/>
                </a:cubicBezTo>
                <a:cubicBezTo>
                  <a:pt x="34279" y="61553"/>
                  <a:pt x="41324" y="58420"/>
                  <a:pt x="47819" y="55250"/>
                </a:cubicBezTo>
                <a:cubicBezTo>
                  <a:pt x="56715" y="50903"/>
                  <a:pt x="65774" y="45367"/>
                  <a:pt x="70106" y="36461"/>
                </a:cubicBezTo>
                <a:cubicBezTo>
                  <a:pt x="74437" y="27556"/>
                  <a:pt x="71652" y="14622"/>
                  <a:pt x="62307" y="11344"/>
                </a:cubicBezTo>
                <a:cubicBezTo>
                  <a:pt x="60641" y="10759"/>
                  <a:pt x="58939" y="10514"/>
                  <a:pt x="57220" y="10514"/>
                </a:cubicBezTo>
                <a:cubicBezTo>
                  <a:pt x="52321" y="10514"/>
                  <a:pt x="47289" y="12505"/>
                  <a:pt x="42577" y="14278"/>
                </a:cubicBezTo>
                <a:cubicBezTo>
                  <a:pt x="38758" y="15717"/>
                  <a:pt x="34520" y="16986"/>
                  <a:pt x="30501" y="16986"/>
                </a:cubicBezTo>
                <a:cubicBezTo>
                  <a:pt x="27823" y="16986"/>
                  <a:pt x="25242" y="16423"/>
                  <a:pt x="22946" y="14971"/>
                </a:cubicBezTo>
                <a:cubicBezTo>
                  <a:pt x="19138" y="12566"/>
                  <a:pt x="17068" y="8249"/>
                  <a:pt x="14170" y="4805"/>
                </a:cubicBezTo>
                <a:cubicBezTo>
                  <a:pt x="12154" y="2409"/>
                  <a:pt x="8812" y="0"/>
                  <a:pt x="5517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4" name="Google Shape;754;p27"/>
          <p:cNvSpPr/>
          <p:nvPr/>
        </p:nvSpPr>
        <p:spPr>
          <a:xfrm>
            <a:off x="8424000" y="2442900"/>
            <a:ext cx="1287725" cy="1281275"/>
          </a:xfrm>
          <a:custGeom>
            <a:avLst/>
            <a:gdLst/>
            <a:ahLst/>
            <a:cxnLst/>
            <a:rect l="l" t="t" r="r" b="b"/>
            <a:pathLst>
              <a:path w="51509" h="51251" extrusionOk="0">
                <a:moveTo>
                  <a:pt x="30618" y="1"/>
                </a:moveTo>
                <a:cubicBezTo>
                  <a:pt x="21638" y="1"/>
                  <a:pt x="12833" y="8295"/>
                  <a:pt x="7566" y="15148"/>
                </a:cubicBezTo>
                <a:cubicBezTo>
                  <a:pt x="4875" y="18652"/>
                  <a:pt x="2635" y="22636"/>
                  <a:pt x="1878" y="26986"/>
                </a:cubicBezTo>
                <a:cubicBezTo>
                  <a:pt x="1" y="37731"/>
                  <a:pt x="8488" y="48852"/>
                  <a:pt x="19211" y="50878"/>
                </a:cubicBezTo>
                <a:cubicBezTo>
                  <a:pt x="20541" y="51130"/>
                  <a:pt x="21882" y="51251"/>
                  <a:pt x="23220" y="51251"/>
                </a:cubicBezTo>
                <a:cubicBezTo>
                  <a:pt x="32658" y="51251"/>
                  <a:pt x="41938" y="45232"/>
                  <a:pt x="46148" y="36657"/>
                </a:cubicBezTo>
                <a:cubicBezTo>
                  <a:pt x="51509" y="25741"/>
                  <a:pt x="49058" y="8086"/>
                  <a:pt x="37407" y="1748"/>
                </a:cubicBezTo>
                <a:cubicBezTo>
                  <a:pt x="35169" y="531"/>
                  <a:pt x="32888" y="1"/>
                  <a:pt x="30618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5" name="Google Shape;755;p27"/>
          <p:cNvSpPr/>
          <p:nvPr/>
        </p:nvSpPr>
        <p:spPr>
          <a:xfrm>
            <a:off x="6799275" y="3970550"/>
            <a:ext cx="3048487" cy="1196974"/>
          </a:xfrm>
          <a:custGeom>
            <a:avLst/>
            <a:gdLst/>
            <a:ahLst/>
            <a:cxnLst/>
            <a:rect l="l" t="t" r="r" b="b"/>
            <a:pathLst>
              <a:path w="57459" h="22561" extrusionOk="0">
                <a:moveTo>
                  <a:pt x="31103" y="1"/>
                </a:moveTo>
                <a:cubicBezTo>
                  <a:pt x="30184" y="1"/>
                  <a:pt x="29258" y="186"/>
                  <a:pt x="28413" y="546"/>
                </a:cubicBezTo>
                <a:cubicBezTo>
                  <a:pt x="25746" y="1682"/>
                  <a:pt x="23721" y="4133"/>
                  <a:pt x="21894" y="6583"/>
                </a:cubicBezTo>
                <a:cubicBezTo>
                  <a:pt x="19976" y="9156"/>
                  <a:pt x="17785" y="12049"/>
                  <a:pt x="14794" y="12239"/>
                </a:cubicBezTo>
                <a:cubicBezTo>
                  <a:pt x="14684" y="12246"/>
                  <a:pt x="14574" y="12249"/>
                  <a:pt x="14464" y="12249"/>
                </a:cubicBezTo>
                <a:cubicBezTo>
                  <a:pt x="13577" y="12249"/>
                  <a:pt x="12698" y="12037"/>
                  <a:pt x="11810" y="11944"/>
                </a:cubicBezTo>
                <a:cubicBezTo>
                  <a:pt x="11514" y="11913"/>
                  <a:pt x="11219" y="11898"/>
                  <a:pt x="10924" y="11898"/>
                </a:cubicBezTo>
                <a:cubicBezTo>
                  <a:pt x="5660" y="11898"/>
                  <a:pt x="638" y="16695"/>
                  <a:pt x="0" y="22561"/>
                </a:cubicBezTo>
                <a:lnTo>
                  <a:pt x="56254" y="22029"/>
                </a:lnTo>
                <a:cubicBezTo>
                  <a:pt x="57458" y="17428"/>
                  <a:pt x="53690" y="12258"/>
                  <a:pt x="49485" y="12258"/>
                </a:cubicBezTo>
                <a:cubicBezTo>
                  <a:pt x="49191" y="12258"/>
                  <a:pt x="48896" y="12283"/>
                  <a:pt x="48600" y="12335"/>
                </a:cubicBezTo>
                <a:cubicBezTo>
                  <a:pt x="46214" y="12756"/>
                  <a:pt x="43759" y="14536"/>
                  <a:pt x="41528" y="14536"/>
                </a:cubicBezTo>
                <a:cubicBezTo>
                  <a:pt x="40838" y="14536"/>
                  <a:pt x="40169" y="14366"/>
                  <a:pt x="39531" y="13932"/>
                </a:cubicBezTo>
                <a:cubicBezTo>
                  <a:pt x="36407" y="11811"/>
                  <a:pt x="38038" y="6154"/>
                  <a:pt x="36087" y="2707"/>
                </a:cubicBezTo>
                <a:cubicBezTo>
                  <a:pt x="35043" y="866"/>
                  <a:pt x="33089" y="1"/>
                  <a:pt x="3110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6" name="Google Shape;756;p27"/>
          <p:cNvSpPr/>
          <p:nvPr/>
        </p:nvSpPr>
        <p:spPr>
          <a:xfrm>
            <a:off x="7810150" y="-63225"/>
            <a:ext cx="1405082" cy="1714184"/>
          </a:xfrm>
          <a:custGeom>
            <a:avLst/>
            <a:gdLst/>
            <a:ahLst/>
            <a:cxnLst/>
            <a:rect l="l" t="t" r="r" b="b"/>
            <a:pathLst>
              <a:path w="47357" h="57775" extrusionOk="0">
                <a:moveTo>
                  <a:pt x="30438" y="51144"/>
                </a:moveTo>
                <a:cubicBezTo>
                  <a:pt x="30442" y="51145"/>
                  <a:pt x="30444" y="51146"/>
                  <a:pt x="30444" y="51146"/>
                </a:cubicBezTo>
                <a:cubicBezTo>
                  <a:pt x="30443" y="51146"/>
                  <a:pt x="30441" y="51145"/>
                  <a:pt x="30438" y="51144"/>
                </a:cubicBezTo>
                <a:close/>
                <a:moveTo>
                  <a:pt x="17603" y="1"/>
                </a:moveTo>
                <a:cubicBezTo>
                  <a:pt x="17535" y="1"/>
                  <a:pt x="17465" y="10"/>
                  <a:pt x="17394" y="29"/>
                </a:cubicBezTo>
                <a:cubicBezTo>
                  <a:pt x="16995" y="159"/>
                  <a:pt x="16686" y="631"/>
                  <a:pt x="16830" y="1046"/>
                </a:cubicBezTo>
                <a:cubicBezTo>
                  <a:pt x="17117" y="1878"/>
                  <a:pt x="17209" y="2543"/>
                  <a:pt x="17177" y="3411"/>
                </a:cubicBezTo>
                <a:cubicBezTo>
                  <a:pt x="17146" y="4209"/>
                  <a:pt x="16986" y="4973"/>
                  <a:pt x="16726" y="5798"/>
                </a:cubicBezTo>
                <a:cubicBezTo>
                  <a:pt x="16211" y="7438"/>
                  <a:pt x="15370" y="8954"/>
                  <a:pt x="14467" y="10454"/>
                </a:cubicBezTo>
                <a:cubicBezTo>
                  <a:pt x="12696" y="13399"/>
                  <a:pt x="10674" y="16707"/>
                  <a:pt x="11126" y="20292"/>
                </a:cubicBezTo>
                <a:cubicBezTo>
                  <a:pt x="11245" y="21236"/>
                  <a:pt x="11549" y="22123"/>
                  <a:pt x="11517" y="23048"/>
                </a:cubicBezTo>
                <a:cubicBezTo>
                  <a:pt x="11508" y="23395"/>
                  <a:pt x="11371" y="23723"/>
                  <a:pt x="11207" y="24016"/>
                </a:cubicBezTo>
                <a:cubicBezTo>
                  <a:pt x="10996" y="24382"/>
                  <a:pt x="10836" y="24586"/>
                  <a:pt x="10567" y="24892"/>
                </a:cubicBezTo>
                <a:cubicBezTo>
                  <a:pt x="9431" y="26184"/>
                  <a:pt x="8186" y="27388"/>
                  <a:pt x="7017" y="28657"/>
                </a:cubicBezTo>
                <a:cubicBezTo>
                  <a:pt x="4671" y="31209"/>
                  <a:pt x="2456" y="33989"/>
                  <a:pt x="1274" y="37292"/>
                </a:cubicBezTo>
                <a:cubicBezTo>
                  <a:pt x="165" y="40385"/>
                  <a:pt x="1" y="43920"/>
                  <a:pt x="1431" y="46935"/>
                </a:cubicBezTo>
                <a:cubicBezTo>
                  <a:pt x="2809" y="49829"/>
                  <a:pt x="5653" y="51744"/>
                  <a:pt x="8666" y="52611"/>
                </a:cubicBezTo>
                <a:cubicBezTo>
                  <a:pt x="10126" y="53031"/>
                  <a:pt x="11622" y="53203"/>
                  <a:pt x="13124" y="53203"/>
                </a:cubicBezTo>
                <a:cubicBezTo>
                  <a:pt x="15278" y="53203"/>
                  <a:pt x="17443" y="52849"/>
                  <a:pt x="19530" y="52364"/>
                </a:cubicBezTo>
                <a:cubicBezTo>
                  <a:pt x="21260" y="51961"/>
                  <a:pt x="22961" y="51423"/>
                  <a:pt x="24697" y="51049"/>
                </a:cubicBezTo>
                <a:cubicBezTo>
                  <a:pt x="25109" y="50959"/>
                  <a:pt x="25527" y="50881"/>
                  <a:pt x="25947" y="50816"/>
                </a:cubicBezTo>
                <a:cubicBezTo>
                  <a:pt x="25993" y="50808"/>
                  <a:pt x="26034" y="50802"/>
                  <a:pt x="26080" y="50794"/>
                </a:cubicBezTo>
                <a:cubicBezTo>
                  <a:pt x="26074" y="50794"/>
                  <a:pt x="26163" y="50781"/>
                  <a:pt x="26169" y="50781"/>
                </a:cubicBezTo>
                <a:cubicBezTo>
                  <a:pt x="26171" y="50781"/>
                  <a:pt x="26166" y="50782"/>
                  <a:pt x="26150" y="50784"/>
                </a:cubicBezTo>
                <a:cubicBezTo>
                  <a:pt x="26150" y="50784"/>
                  <a:pt x="26332" y="50762"/>
                  <a:pt x="26397" y="50753"/>
                </a:cubicBezTo>
                <a:cubicBezTo>
                  <a:pt x="26603" y="50729"/>
                  <a:pt x="26809" y="50710"/>
                  <a:pt x="27016" y="50697"/>
                </a:cubicBezTo>
                <a:cubicBezTo>
                  <a:pt x="27263" y="50680"/>
                  <a:pt x="27511" y="50670"/>
                  <a:pt x="27759" y="50670"/>
                </a:cubicBezTo>
                <a:cubicBezTo>
                  <a:pt x="27920" y="50670"/>
                  <a:pt x="28080" y="50674"/>
                  <a:pt x="28241" y="50683"/>
                </a:cubicBezTo>
                <a:cubicBezTo>
                  <a:pt x="28426" y="50693"/>
                  <a:pt x="28610" y="50707"/>
                  <a:pt x="28797" y="50724"/>
                </a:cubicBezTo>
                <a:cubicBezTo>
                  <a:pt x="28830" y="50728"/>
                  <a:pt x="28863" y="50732"/>
                  <a:pt x="28897" y="50736"/>
                </a:cubicBezTo>
                <a:lnTo>
                  <a:pt x="28897" y="50736"/>
                </a:lnTo>
                <a:cubicBezTo>
                  <a:pt x="28903" y="50736"/>
                  <a:pt x="28909" y="50737"/>
                  <a:pt x="28916" y="50738"/>
                </a:cubicBezTo>
                <a:cubicBezTo>
                  <a:pt x="29028" y="50756"/>
                  <a:pt x="29139" y="50777"/>
                  <a:pt x="29252" y="50797"/>
                </a:cubicBezTo>
                <a:cubicBezTo>
                  <a:pt x="29627" y="50875"/>
                  <a:pt x="29990" y="50984"/>
                  <a:pt x="30351" y="51112"/>
                </a:cubicBezTo>
                <a:cubicBezTo>
                  <a:pt x="30370" y="51119"/>
                  <a:pt x="30386" y="51125"/>
                  <a:pt x="30399" y="51130"/>
                </a:cubicBezTo>
                <a:lnTo>
                  <a:pt x="30399" y="51130"/>
                </a:lnTo>
                <a:cubicBezTo>
                  <a:pt x="30435" y="51146"/>
                  <a:pt x="30472" y="51162"/>
                  <a:pt x="30508" y="51177"/>
                </a:cubicBezTo>
                <a:cubicBezTo>
                  <a:pt x="30598" y="51220"/>
                  <a:pt x="30690" y="51261"/>
                  <a:pt x="30777" y="51310"/>
                </a:cubicBezTo>
                <a:cubicBezTo>
                  <a:pt x="30955" y="51405"/>
                  <a:pt x="31134" y="51507"/>
                  <a:pt x="31302" y="51618"/>
                </a:cubicBezTo>
                <a:cubicBezTo>
                  <a:pt x="31595" y="51809"/>
                  <a:pt x="31818" y="51999"/>
                  <a:pt x="32119" y="52283"/>
                </a:cubicBezTo>
                <a:cubicBezTo>
                  <a:pt x="32412" y="52567"/>
                  <a:pt x="32689" y="52868"/>
                  <a:pt x="32959" y="53172"/>
                </a:cubicBezTo>
                <a:cubicBezTo>
                  <a:pt x="34009" y="54376"/>
                  <a:pt x="34977" y="55610"/>
                  <a:pt x="36364" y="56445"/>
                </a:cubicBezTo>
                <a:cubicBezTo>
                  <a:pt x="37828" y="57326"/>
                  <a:pt x="39552" y="57775"/>
                  <a:pt x="41270" y="57775"/>
                </a:cubicBezTo>
                <a:cubicBezTo>
                  <a:pt x="42517" y="57775"/>
                  <a:pt x="43761" y="57539"/>
                  <a:pt x="44901" y="57061"/>
                </a:cubicBezTo>
                <a:cubicBezTo>
                  <a:pt x="45587" y="56774"/>
                  <a:pt x="46230" y="56426"/>
                  <a:pt x="46821" y="55969"/>
                </a:cubicBezTo>
                <a:cubicBezTo>
                  <a:pt x="47173" y="55705"/>
                  <a:pt x="47357" y="55271"/>
                  <a:pt x="47114" y="54856"/>
                </a:cubicBezTo>
                <a:cubicBezTo>
                  <a:pt x="46977" y="54619"/>
                  <a:pt x="46668" y="54442"/>
                  <a:pt x="46374" y="54442"/>
                </a:cubicBezTo>
                <a:cubicBezTo>
                  <a:pt x="46241" y="54442"/>
                  <a:pt x="46111" y="54479"/>
                  <a:pt x="46001" y="54563"/>
                </a:cubicBezTo>
                <a:cubicBezTo>
                  <a:pt x="45724" y="54776"/>
                  <a:pt x="45438" y="54968"/>
                  <a:pt x="45137" y="55142"/>
                </a:cubicBezTo>
                <a:cubicBezTo>
                  <a:pt x="44995" y="55225"/>
                  <a:pt x="44846" y="55302"/>
                  <a:pt x="44695" y="55375"/>
                </a:cubicBezTo>
                <a:cubicBezTo>
                  <a:pt x="44615" y="55413"/>
                  <a:pt x="44535" y="55453"/>
                  <a:pt x="44450" y="55491"/>
                </a:cubicBezTo>
                <a:cubicBezTo>
                  <a:pt x="44419" y="55506"/>
                  <a:pt x="44387" y="55520"/>
                  <a:pt x="44356" y="55532"/>
                </a:cubicBezTo>
                <a:lnTo>
                  <a:pt x="44356" y="55532"/>
                </a:lnTo>
                <a:cubicBezTo>
                  <a:pt x="44375" y="55524"/>
                  <a:pt x="44388" y="55517"/>
                  <a:pt x="44388" y="55517"/>
                </a:cubicBezTo>
                <a:lnTo>
                  <a:pt x="44388" y="55517"/>
                </a:lnTo>
                <a:cubicBezTo>
                  <a:pt x="44387" y="55517"/>
                  <a:pt x="44375" y="55523"/>
                  <a:pt x="44345" y="55537"/>
                </a:cubicBezTo>
                <a:cubicBezTo>
                  <a:pt x="44349" y="55535"/>
                  <a:pt x="44353" y="55534"/>
                  <a:pt x="44356" y="55532"/>
                </a:cubicBezTo>
                <a:lnTo>
                  <a:pt x="44356" y="55532"/>
                </a:lnTo>
                <a:cubicBezTo>
                  <a:pt x="44348" y="55536"/>
                  <a:pt x="44338" y="55540"/>
                  <a:pt x="44328" y="55545"/>
                </a:cubicBezTo>
                <a:cubicBezTo>
                  <a:pt x="43680" y="55800"/>
                  <a:pt x="43008" y="55982"/>
                  <a:pt x="42319" y="56079"/>
                </a:cubicBezTo>
                <a:cubicBezTo>
                  <a:pt x="42359" y="56073"/>
                  <a:pt x="42372" y="56071"/>
                  <a:pt x="42370" y="56071"/>
                </a:cubicBezTo>
                <a:cubicBezTo>
                  <a:pt x="42364" y="56071"/>
                  <a:pt x="42222" y="56089"/>
                  <a:pt x="42191" y="56093"/>
                </a:cubicBezTo>
                <a:cubicBezTo>
                  <a:pt x="42099" y="56102"/>
                  <a:pt x="42012" y="56110"/>
                  <a:pt x="41922" y="56117"/>
                </a:cubicBezTo>
                <a:cubicBezTo>
                  <a:pt x="41743" y="56131"/>
                  <a:pt x="41560" y="56139"/>
                  <a:pt x="41378" y="56139"/>
                </a:cubicBezTo>
                <a:cubicBezTo>
                  <a:pt x="41347" y="56139"/>
                  <a:pt x="41316" y="56139"/>
                  <a:pt x="41285" y="56139"/>
                </a:cubicBezTo>
                <a:cubicBezTo>
                  <a:pt x="40967" y="56139"/>
                  <a:pt x="40653" y="56124"/>
                  <a:pt x="40337" y="56088"/>
                </a:cubicBezTo>
                <a:cubicBezTo>
                  <a:pt x="40318" y="56086"/>
                  <a:pt x="40252" y="56079"/>
                  <a:pt x="40207" y="56073"/>
                </a:cubicBezTo>
                <a:lnTo>
                  <a:pt x="40207" y="56073"/>
                </a:lnTo>
                <a:cubicBezTo>
                  <a:pt x="40208" y="56073"/>
                  <a:pt x="40208" y="56074"/>
                  <a:pt x="40209" y="56074"/>
                </a:cubicBezTo>
                <a:cubicBezTo>
                  <a:pt x="40218" y="56074"/>
                  <a:pt x="40138" y="56063"/>
                  <a:pt x="40132" y="56063"/>
                </a:cubicBezTo>
                <a:cubicBezTo>
                  <a:pt x="40079" y="56055"/>
                  <a:pt x="40030" y="56045"/>
                  <a:pt x="39976" y="56039"/>
                </a:cubicBezTo>
                <a:cubicBezTo>
                  <a:pt x="39799" y="56007"/>
                  <a:pt x="39625" y="55972"/>
                  <a:pt x="39446" y="55934"/>
                </a:cubicBezTo>
                <a:cubicBezTo>
                  <a:pt x="39108" y="55857"/>
                  <a:pt x="38775" y="55760"/>
                  <a:pt x="38446" y="55641"/>
                </a:cubicBezTo>
                <a:cubicBezTo>
                  <a:pt x="38364" y="55610"/>
                  <a:pt x="38278" y="55578"/>
                  <a:pt x="38194" y="55546"/>
                </a:cubicBezTo>
                <a:cubicBezTo>
                  <a:pt x="38173" y="55538"/>
                  <a:pt x="38159" y="55533"/>
                  <a:pt x="38151" y="55530"/>
                </a:cubicBezTo>
                <a:lnTo>
                  <a:pt x="38151" y="55530"/>
                </a:lnTo>
                <a:cubicBezTo>
                  <a:pt x="38143" y="55527"/>
                  <a:pt x="38129" y="55521"/>
                  <a:pt x="38104" y="55510"/>
                </a:cubicBezTo>
                <a:cubicBezTo>
                  <a:pt x="37939" y="55437"/>
                  <a:pt x="37779" y="55359"/>
                  <a:pt x="37619" y="55277"/>
                </a:cubicBezTo>
                <a:cubicBezTo>
                  <a:pt x="37312" y="55117"/>
                  <a:pt x="37012" y="54938"/>
                  <a:pt x="36729" y="54738"/>
                </a:cubicBezTo>
                <a:cubicBezTo>
                  <a:pt x="36656" y="54686"/>
                  <a:pt x="36583" y="54634"/>
                  <a:pt x="36512" y="54582"/>
                </a:cubicBezTo>
                <a:lnTo>
                  <a:pt x="36512" y="54582"/>
                </a:lnTo>
                <a:cubicBezTo>
                  <a:pt x="36536" y="54599"/>
                  <a:pt x="36546" y="54606"/>
                  <a:pt x="36546" y="54606"/>
                </a:cubicBezTo>
                <a:cubicBezTo>
                  <a:pt x="36548" y="54606"/>
                  <a:pt x="36456" y="54537"/>
                  <a:pt x="36434" y="54518"/>
                </a:cubicBezTo>
                <a:cubicBezTo>
                  <a:pt x="36292" y="54399"/>
                  <a:pt x="36147" y="54273"/>
                  <a:pt x="36011" y="54148"/>
                </a:cubicBezTo>
                <a:cubicBezTo>
                  <a:pt x="35723" y="53875"/>
                  <a:pt x="35454" y="53585"/>
                  <a:pt x="35192" y="53289"/>
                </a:cubicBezTo>
                <a:cubicBezTo>
                  <a:pt x="34115" y="52069"/>
                  <a:pt x="33133" y="50729"/>
                  <a:pt x="31667" y="49939"/>
                </a:cubicBezTo>
                <a:cubicBezTo>
                  <a:pt x="30435" y="49274"/>
                  <a:pt x="29105" y="49028"/>
                  <a:pt x="27751" y="49028"/>
                </a:cubicBezTo>
                <a:cubicBezTo>
                  <a:pt x="25804" y="49028"/>
                  <a:pt x="23807" y="49536"/>
                  <a:pt x="21980" y="50034"/>
                </a:cubicBezTo>
                <a:cubicBezTo>
                  <a:pt x="19061" y="50829"/>
                  <a:pt x="16111" y="51563"/>
                  <a:pt x="13099" y="51563"/>
                </a:cubicBezTo>
                <a:cubicBezTo>
                  <a:pt x="12428" y="51563"/>
                  <a:pt x="11754" y="51527"/>
                  <a:pt x="11077" y="51447"/>
                </a:cubicBezTo>
                <a:cubicBezTo>
                  <a:pt x="11033" y="51442"/>
                  <a:pt x="11018" y="51440"/>
                  <a:pt x="11014" y="51440"/>
                </a:cubicBezTo>
                <a:cubicBezTo>
                  <a:pt x="11010" y="51440"/>
                  <a:pt x="11026" y="51442"/>
                  <a:pt x="11025" y="51442"/>
                </a:cubicBezTo>
                <a:cubicBezTo>
                  <a:pt x="11025" y="51442"/>
                  <a:pt x="11012" y="51441"/>
                  <a:pt x="10963" y="51434"/>
                </a:cubicBezTo>
                <a:cubicBezTo>
                  <a:pt x="10868" y="51420"/>
                  <a:pt x="10771" y="51405"/>
                  <a:pt x="10676" y="51388"/>
                </a:cubicBezTo>
                <a:cubicBezTo>
                  <a:pt x="10484" y="51356"/>
                  <a:pt x="10294" y="51321"/>
                  <a:pt x="10103" y="51279"/>
                </a:cubicBezTo>
                <a:cubicBezTo>
                  <a:pt x="9735" y="51203"/>
                  <a:pt x="9371" y="51111"/>
                  <a:pt x="9011" y="51006"/>
                </a:cubicBezTo>
                <a:cubicBezTo>
                  <a:pt x="8650" y="50900"/>
                  <a:pt x="8298" y="50778"/>
                  <a:pt x="7948" y="50642"/>
                </a:cubicBezTo>
                <a:cubicBezTo>
                  <a:pt x="7856" y="50605"/>
                  <a:pt x="7764" y="50572"/>
                  <a:pt x="7677" y="50533"/>
                </a:cubicBezTo>
                <a:lnTo>
                  <a:pt x="7677" y="50533"/>
                </a:lnTo>
                <a:cubicBezTo>
                  <a:pt x="7698" y="50541"/>
                  <a:pt x="7707" y="50544"/>
                  <a:pt x="7707" y="50544"/>
                </a:cubicBezTo>
                <a:cubicBezTo>
                  <a:pt x="7709" y="50544"/>
                  <a:pt x="7589" y="50494"/>
                  <a:pt x="7565" y="50483"/>
                </a:cubicBezTo>
                <a:cubicBezTo>
                  <a:pt x="7391" y="50406"/>
                  <a:pt x="7215" y="50322"/>
                  <a:pt x="7040" y="50236"/>
                </a:cubicBezTo>
                <a:cubicBezTo>
                  <a:pt x="6708" y="50067"/>
                  <a:pt x="6386" y="49885"/>
                  <a:pt x="6073" y="49688"/>
                </a:cubicBezTo>
                <a:cubicBezTo>
                  <a:pt x="5922" y="49593"/>
                  <a:pt x="5775" y="49497"/>
                  <a:pt x="5629" y="49395"/>
                </a:cubicBezTo>
                <a:cubicBezTo>
                  <a:pt x="5551" y="49340"/>
                  <a:pt x="5472" y="49283"/>
                  <a:pt x="5396" y="49227"/>
                </a:cubicBezTo>
                <a:cubicBezTo>
                  <a:pt x="5364" y="49203"/>
                  <a:pt x="5330" y="49178"/>
                  <a:pt x="5299" y="49154"/>
                </a:cubicBezTo>
                <a:lnTo>
                  <a:pt x="5299" y="49154"/>
                </a:lnTo>
                <a:cubicBezTo>
                  <a:pt x="5321" y="49171"/>
                  <a:pt x="5329" y="49177"/>
                  <a:pt x="5330" y="49177"/>
                </a:cubicBezTo>
                <a:cubicBezTo>
                  <a:pt x="5330" y="49177"/>
                  <a:pt x="5291" y="49147"/>
                  <a:pt x="5273" y="49131"/>
                </a:cubicBezTo>
                <a:cubicBezTo>
                  <a:pt x="4702" y="48670"/>
                  <a:pt x="4173" y="48158"/>
                  <a:pt x="3723" y="47578"/>
                </a:cubicBezTo>
                <a:lnTo>
                  <a:pt x="3723" y="47578"/>
                </a:lnTo>
                <a:cubicBezTo>
                  <a:pt x="3736" y="47594"/>
                  <a:pt x="3741" y="47600"/>
                  <a:pt x="3742" y="47600"/>
                </a:cubicBezTo>
                <a:cubicBezTo>
                  <a:pt x="3743" y="47600"/>
                  <a:pt x="3646" y="47476"/>
                  <a:pt x="3628" y="47450"/>
                </a:cubicBezTo>
                <a:cubicBezTo>
                  <a:pt x="3573" y="47372"/>
                  <a:pt x="3516" y="47293"/>
                  <a:pt x="3465" y="47215"/>
                </a:cubicBezTo>
                <a:cubicBezTo>
                  <a:pt x="3356" y="47051"/>
                  <a:pt x="3251" y="46887"/>
                  <a:pt x="3153" y="46715"/>
                </a:cubicBezTo>
                <a:cubicBezTo>
                  <a:pt x="3058" y="46555"/>
                  <a:pt x="2971" y="46385"/>
                  <a:pt x="2888" y="46217"/>
                </a:cubicBezTo>
                <a:cubicBezTo>
                  <a:pt x="2850" y="46140"/>
                  <a:pt x="2814" y="46064"/>
                  <a:pt x="2774" y="45985"/>
                </a:cubicBezTo>
                <a:cubicBezTo>
                  <a:pt x="2757" y="45946"/>
                  <a:pt x="2740" y="45907"/>
                  <a:pt x="2724" y="45866"/>
                </a:cubicBezTo>
                <a:cubicBezTo>
                  <a:pt x="2710" y="45836"/>
                  <a:pt x="2700" y="45814"/>
                  <a:pt x="2693" y="45798"/>
                </a:cubicBezTo>
                <a:lnTo>
                  <a:pt x="2693" y="45798"/>
                </a:lnTo>
                <a:cubicBezTo>
                  <a:pt x="2692" y="45794"/>
                  <a:pt x="2690" y="45789"/>
                  <a:pt x="2687" y="45783"/>
                </a:cubicBezTo>
                <a:cubicBezTo>
                  <a:pt x="2401" y="45070"/>
                  <a:pt x="2206" y="44323"/>
                  <a:pt x="2098" y="43561"/>
                </a:cubicBezTo>
                <a:cubicBezTo>
                  <a:pt x="2096" y="43547"/>
                  <a:pt x="2094" y="43536"/>
                  <a:pt x="2093" y="43529"/>
                </a:cubicBezTo>
                <a:lnTo>
                  <a:pt x="2093" y="43529"/>
                </a:lnTo>
                <a:cubicBezTo>
                  <a:pt x="2087" y="43484"/>
                  <a:pt x="2082" y="43438"/>
                  <a:pt x="2076" y="43391"/>
                </a:cubicBezTo>
                <a:cubicBezTo>
                  <a:pt x="2066" y="43309"/>
                  <a:pt x="2058" y="43220"/>
                  <a:pt x="2052" y="43136"/>
                </a:cubicBezTo>
                <a:cubicBezTo>
                  <a:pt x="2035" y="42937"/>
                  <a:pt x="2025" y="42734"/>
                  <a:pt x="2017" y="42534"/>
                </a:cubicBezTo>
                <a:cubicBezTo>
                  <a:pt x="2008" y="42143"/>
                  <a:pt x="2012" y="41750"/>
                  <a:pt x="2039" y="41362"/>
                </a:cubicBezTo>
                <a:cubicBezTo>
                  <a:pt x="2052" y="41174"/>
                  <a:pt x="2066" y="40983"/>
                  <a:pt x="2088" y="40796"/>
                </a:cubicBezTo>
                <a:cubicBezTo>
                  <a:pt x="2092" y="40754"/>
                  <a:pt x="2098" y="40709"/>
                  <a:pt x="2103" y="40667"/>
                </a:cubicBezTo>
                <a:cubicBezTo>
                  <a:pt x="2105" y="40659"/>
                  <a:pt x="2113" y="40589"/>
                  <a:pt x="2117" y="40555"/>
                </a:cubicBezTo>
                <a:lnTo>
                  <a:pt x="2117" y="40555"/>
                </a:lnTo>
                <a:cubicBezTo>
                  <a:pt x="2121" y="40529"/>
                  <a:pt x="2126" y="40491"/>
                  <a:pt x="2126" y="40491"/>
                </a:cubicBezTo>
                <a:cubicBezTo>
                  <a:pt x="2126" y="40491"/>
                  <a:pt x="2126" y="40491"/>
                  <a:pt x="2126" y="40491"/>
                </a:cubicBezTo>
                <a:cubicBezTo>
                  <a:pt x="2136" y="40432"/>
                  <a:pt x="2144" y="40377"/>
                  <a:pt x="2153" y="40317"/>
                </a:cubicBezTo>
                <a:cubicBezTo>
                  <a:pt x="2217" y="39925"/>
                  <a:pt x="2296" y="39537"/>
                  <a:pt x="2396" y="39152"/>
                </a:cubicBezTo>
                <a:cubicBezTo>
                  <a:pt x="2492" y="38769"/>
                  <a:pt x="2605" y="38382"/>
                  <a:pt x="2732" y="38008"/>
                </a:cubicBezTo>
                <a:cubicBezTo>
                  <a:pt x="2800" y="37812"/>
                  <a:pt x="2868" y="37620"/>
                  <a:pt x="2942" y="37427"/>
                </a:cubicBezTo>
                <a:cubicBezTo>
                  <a:pt x="2974" y="37345"/>
                  <a:pt x="3006" y="37264"/>
                  <a:pt x="3039" y="37180"/>
                </a:cubicBezTo>
                <a:cubicBezTo>
                  <a:pt x="3090" y="37047"/>
                  <a:pt x="3090" y="37052"/>
                  <a:pt x="3126" y="36966"/>
                </a:cubicBezTo>
                <a:cubicBezTo>
                  <a:pt x="3451" y="36214"/>
                  <a:pt x="3839" y="35491"/>
                  <a:pt x="4262" y="34789"/>
                </a:cubicBezTo>
                <a:cubicBezTo>
                  <a:pt x="5147" y="33335"/>
                  <a:pt x="6126" y="32089"/>
                  <a:pt x="7243" y="30820"/>
                </a:cubicBezTo>
                <a:cubicBezTo>
                  <a:pt x="8379" y="29527"/>
                  <a:pt x="9583" y="28291"/>
                  <a:pt x="10768" y="27043"/>
                </a:cubicBezTo>
                <a:cubicBezTo>
                  <a:pt x="11357" y="26424"/>
                  <a:pt x="11967" y="25811"/>
                  <a:pt x="12442" y="25091"/>
                </a:cubicBezTo>
                <a:cubicBezTo>
                  <a:pt x="12954" y="24315"/>
                  <a:pt x="13204" y="23412"/>
                  <a:pt x="13131" y="22486"/>
                </a:cubicBezTo>
                <a:cubicBezTo>
                  <a:pt x="13059" y="21568"/>
                  <a:pt x="12758" y="20650"/>
                  <a:pt x="12702" y="19816"/>
                </a:cubicBezTo>
                <a:cubicBezTo>
                  <a:pt x="12642" y="18940"/>
                  <a:pt x="12724" y="18235"/>
                  <a:pt x="12919" y="17424"/>
                </a:cubicBezTo>
                <a:cubicBezTo>
                  <a:pt x="13322" y="15767"/>
                  <a:pt x="14079" y="14321"/>
                  <a:pt x="14937" y="12832"/>
                </a:cubicBezTo>
                <a:cubicBezTo>
                  <a:pt x="16669" y="9828"/>
                  <a:pt x="18795" y="6733"/>
                  <a:pt x="18804" y="3123"/>
                </a:cubicBezTo>
                <a:cubicBezTo>
                  <a:pt x="18809" y="2270"/>
                  <a:pt x="18671" y="1407"/>
                  <a:pt x="18394" y="599"/>
                </a:cubicBezTo>
                <a:cubicBezTo>
                  <a:pt x="18274" y="249"/>
                  <a:pt x="17961" y="1"/>
                  <a:pt x="1760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7" name="Google Shape;757;p27"/>
          <p:cNvSpPr/>
          <p:nvPr/>
        </p:nvSpPr>
        <p:spPr>
          <a:xfrm>
            <a:off x="-210475" y="3251375"/>
            <a:ext cx="1124600" cy="1998725"/>
          </a:xfrm>
          <a:custGeom>
            <a:avLst/>
            <a:gdLst/>
            <a:ahLst/>
            <a:cxnLst/>
            <a:rect l="l" t="t" r="r" b="b"/>
            <a:pathLst>
              <a:path w="44984" h="79949" extrusionOk="0">
                <a:moveTo>
                  <a:pt x="36499" y="0"/>
                </a:moveTo>
                <a:cubicBezTo>
                  <a:pt x="35652" y="0"/>
                  <a:pt x="34801" y="106"/>
                  <a:pt x="33973" y="290"/>
                </a:cubicBezTo>
                <a:cubicBezTo>
                  <a:pt x="29313" y="1329"/>
                  <a:pt x="25680" y="4798"/>
                  <a:pt x="22810" y="8438"/>
                </a:cubicBezTo>
                <a:cubicBezTo>
                  <a:pt x="19710" y="12369"/>
                  <a:pt x="17305" y="16776"/>
                  <a:pt x="14363" y="20815"/>
                </a:cubicBezTo>
                <a:cubicBezTo>
                  <a:pt x="11653" y="24536"/>
                  <a:pt x="8344" y="28091"/>
                  <a:pt x="4086" y="30022"/>
                </a:cubicBezTo>
                <a:cubicBezTo>
                  <a:pt x="3084" y="30477"/>
                  <a:pt x="2028" y="30806"/>
                  <a:pt x="954" y="31039"/>
                </a:cubicBezTo>
                <a:cubicBezTo>
                  <a:pt x="524" y="31134"/>
                  <a:pt x="272" y="31633"/>
                  <a:pt x="383" y="32039"/>
                </a:cubicBezTo>
                <a:cubicBezTo>
                  <a:pt x="489" y="32415"/>
                  <a:pt x="825" y="32628"/>
                  <a:pt x="1186" y="32628"/>
                </a:cubicBezTo>
                <a:cubicBezTo>
                  <a:pt x="1252" y="32628"/>
                  <a:pt x="1319" y="32621"/>
                  <a:pt x="1386" y="32606"/>
                </a:cubicBezTo>
                <a:cubicBezTo>
                  <a:pt x="6034" y="31598"/>
                  <a:pt x="9912" y="28595"/>
                  <a:pt x="13007" y="25097"/>
                </a:cubicBezTo>
                <a:cubicBezTo>
                  <a:pt x="16249" y="21431"/>
                  <a:pt x="18687" y="17178"/>
                  <a:pt x="21408" y="13134"/>
                </a:cubicBezTo>
                <a:cubicBezTo>
                  <a:pt x="22764" y="11119"/>
                  <a:pt x="24198" y="9150"/>
                  <a:pt x="25853" y="7363"/>
                </a:cubicBezTo>
                <a:cubicBezTo>
                  <a:pt x="27406" y="5688"/>
                  <a:pt x="29140" y="4114"/>
                  <a:pt x="31176" y="3048"/>
                </a:cubicBezTo>
                <a:cubicBezTo>
                  <a:pt x="32745" y="2226"/>
                  <a:pt x="34687" y="1636"/>
                  <a:pt x="36531" y="1636"/>
                </a:cubicBezTo>
                <a:cubicBezTo>
                  <a:pt x="38608" y="1636"/>
                  <a:pt x="40560" y="2384"/>
                  <a:pt x="41717" y="4394"/>
                </a:cubicBezTo>
                <a:cubicBezTo>
                  <a:pt x="42815" y="6308"/>
                  <a:pt x="42780" y="8685"/>
                  <a:pt x="42140" y="10743"/>
                </a:cubicBezTo>
                <a:cubicBezTo>
                  <a:pt x="41360" y="13240"/>
                  <a:pt x="39770" y="15402"/>
                  <a:pt x="38209" y="17468"/>
                </a:cubicBezTo>
                <a:cubicBezTo>
                  <a:pt x="34880" y="21878"/>
                  <a:pt x="31215" y="26005"/>
                  <a:pt x="27322" y="29921"/>
                </a:cubicBezTo>
                <a:cubicBezTo>
                  <a:pt x="23884" y="33380"/>
                  <a:pt x="20344" y="37046"/>
                  <a:pt x="19225" y="41954"/>
                </a:cubicBezTo>
                <a:cubicBezTo>
                  <a:pt x="18218" y="46372"/>
                  <a:pt x="18970" y="51760"/>
                  <a:pt x="15675" y="55343"/>
                </a:cubicBezTo>
                <a:cubicBezTo>
                  <a:pt x="14142" y="57009"/>
                  <a:pt x="12122" y="58102"/>
                  <a:pt x="10202" y="59249"/>
                </a:cubicBezTo>
                <a:cubicBezTo>
                  <a:pt x="8222" y="60431"/>
                  <a:pt x="6344" y="61740"/>
                  <a:pt x="4809" y="63481"/>
                </a:cubicBezTo>
                <a:cubicBezTo>
                  <a:pt x="1792" y="66901"/>
                  <a:pt x="43" y="71414"/>
                  <a:pt x="8" y="75979"/>
                </a:cubicBezTo>
                <a:cubicBezTo>
                  <a:pt x="0" y="77109"/>
                  <a:pt x="108" y="78238"/>
                  <a:pt x="309" y="79352"/>
                </a:cubicBezTo>
                <a:cubicBezTo>
                  <a:pt x="373" y="79717"/>
                  <a:pt x="756" y="79948"/>
                  <a:pt x="1111" y="79948"/>
                </a:cubicBezTo>
                <a:cubicBezTo>
                  <a:pt x="1179" y="79948"/>
                  <a:pt x="1245" y="79940"/>
                  <a:pt x="1309" y="79922"/>
                </a:cubicBezTo>
                <a:cubicBezTo>
                  <a:pt x="1763" y="79795"/>
                  <a:pt x="1956" y="79355"/>
                  <a:pt x="1879" y="78923"/>
                </a:cubicBezTo>
                <a:cubicBezTo>
                  <a:pt x="1098" y="74577"/>
                  <a:pt x="2199" y="70004"/>
                  <a:pt x="4638" y="66356"/>
                </a:cubicBezTo>
                <a:cubicBezTo>
                  <a:pt x="5877" y="64507"/>
                  <a:pt x="7474" y="62945"/>
                  <a:pt x="9329" y="61717"/>
                </a:cubicBezTo>
                <a:cubicBezTo>
                  <a:pt x="11287" y="60417"/>
                  <a:pt x="13405" y="59368"/>
                  <a:pt x="15266" y="57915"/>
                </a:cubicBezTo>
                <a:cubicBezTo>
                  <a:pt x="17183" y="56423"/>
                  <a:pt x="18547" y="54492"/>
                  <a:pt x="19257" y="52160"/>
                </a:cubicBezTo>
                <a:cubicBezTo>
                  <a:pt x="19973" y="49809"/>
                  <a:pt x="20079" y="47322"/>
                  <a:pt x="20372" y="44899"/>
                </a:cubicBezTo>
                <a:cubicBezTo>
                  <a:pt x="20662" y="42516"/>
                  <a:pt x="21253" y="40262"/>
                  <a:pt x="22473" y="38184"/>
                </a:cubicBezTo>
                <a:cubicBezTo>
                  <a:pt x="23715" y="36067"/>
                  <a:pt x="25368" y="34245"/>
                  <a:pt x="27073" y="32493"/>
                </a:cubicBezTo>
                <a:cubicBezTo>
                  <a:pt x="28930" y="30580"/>
                  <a:pt x="30826" y="28709"/>
                  <a:pt x="32619" y="26737"/>
                </a:cubicBezTo>
                <a:cubicBezTo>
                  <a:pt x="34522" y="24646"/>
                  <a:pt x="36351" y="22483"/>
                  <a:pt x="38097" y="20259"/>
                </a:cubicBezTo>
                <a:cubicBezTo>
                  <a:pt x="41241" y="16258"/>
                  <a:pt x="44983" y="11659"/>
                  <a:pt x="44063" y="6217"/>
                </a:cubicBezTo>
                <a:cubicBezTo>
                  <a:pt x="43681" y="3958"/>
                  <a:pt x="42323" y="1874"/>
                  <a:pt x="40251" y="836"/>
                </a:cubicBezTo>
                <a:cubicBezTo>
                  <a:pt x="39076" y="246"/>
                  <a:pt x="37792" y="0"/>
                  <a:pt x="36499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8" name="Google Shape;758;p27"/>
          <p:cNvSpPr/>
          <p:nvPr/>
        </p:nvSpPr>
        <p:spPr>
          <a:xfrm>
            <a:off x="8295383" y="-63225"/>
            <a:ext cx="1036136" cy="1274712"/>
          </a:xfrm>
          <a:custGeom>
            <a:avLst/>
            <a:gdLst/>
            <a:ahLst/>
            <a:cxnLst/>
            <a:rect l="l" t="t" r="r" b="b"/>
            <a:pathLst>
              <a:path w="34922" h="42963" extrusionOk="0">
                <a:moveTo>
                  <a:pt x="10934" y="5752"/>
                </a:moveTo>
                <a:cubicBezTo>
                  <a:pt x="10934" y="5755"/>
                  <a:pt x="10934" y="5757"/>
                  <a:pt x="10934" y="5759"/>
                </a:cubicBezTo>
                <a:cubicBezTo>
                  <a:pt x="10934" y="5757"/>
                  <a:pt x="10934" y="5755"/>
                  <a:pt x="10934" y="5752"/>
                </a:cubicBezTo>
                <a:close/>
                <a:moveTo>
                  <a:pt x="8269" y="20350"/>
                </a:moveTo>
                <a:cubicBezTo>
                  <a:pt x="8266" y="20369"/>
                  <a:pt x="8263" y="20387"/>
                  <a:pt x="8263" y="20390"/>
                </a:cubicBezTo>
                <a:cubicBezTo>
                  <a:pt x="8266" y="20377"/>
                  <a:pt x="8268" y="20364"/>
                  <a:pt x="8269" y="20350"/>
                </a:cubicBezTo>
                <a:close/>
                <a:moveTo>
                  <a:pt x="2313" y="32960"/>
                </a:moveTo>
                <a:cubicBezTo>
                  <a:pt x="2313" y="32960"/>
                  <a:pt x="2313" y="32961"/>
                  <a:pt x="2313" y="32961"/>
                </a:cubicBezTo>
                <a:lnTo>
                  <a:pt x="2313" y="32961"/>
                </a:lnTo>
                <a:cubicBezTo>
                  <a:pt x="2313" y="32961"/>
                  <a:pt x="2313" y="32960"/>
                  <a:pt x="2313" y="32960"/>
                </a:cubicBezTo>
                <a:close/>
                <a:moveTo>
                  <a:pt x="2303" y="32982"/>
                </a:moveTo>
                <a:lnTo>
                  <a:pt x="2303" y="32982"/>
                </a:lnTo>
                <a:cubicBezTo>
                  <a:pt x="2291" y="33009"/>
                  <a:pt x="2273" y="33050"/>
                  <a:pt x="2274" y="33050"/>
                </a:cubicBezTo>
                <a:cubicBezTo>
                  <a:pt x="2274" y="33050"/>
                  <a:pt x="2281" y="33034"/>
                  <a:pt x="2299" y="32992"/>
                </a:cubicBezTo>
                <a:cubicBezTo>
                  <a:pt x="2300" y="32989"/>
                  <a:pt x="2302" y="32985"/>
                  <a:pt x="2303" y="32982"/>
                </a:cubicBezTo>
                <a:close/>
                <a:moveTo>
                  <a:pt x="2409" y="37799"/>
                </a:moveTo>
                <a:cubicBezTo>
                  <a:pt x="2409" y="37799"/>
                  <a:pt x="2415" y="37806"/>
                  <a:pt x="2423" y="37816"/>
                </a:cubicBezTo>
                <a:lnTo>
                  <a:pt x="2423" y="37816"/>
                </a:lnTo>
                <a:cubicBezTo>
                  <a:pt x="2413" y="37804"/>
                  <a:pt x="2409" y="37799"/>
                  <a:pt x="2409" y="37799"/>
                </a:cubicBezTo>
                <a:close/>
                <a:moveTo>
                  <a:pt x="2427" y="37822"/>
                </a:moveTo>
                <a:cubicBezTo>
                  <a:pt x="2435" y="37832"/>
                  <a:pt x="2444" y="37843"/>
                  <a:pt x="2451" y="37853"/>
                </a:cubicBezTo>
                <a:lnTo>
                  <a:pt x="2451" y="37853"/>
                </a:lnTo>
                <a:cubicBezTo>
                  <a:pt x="2443" y="37843"/>
                  <a:pt x="2435" y="37833"/>
                  <a:pt x="2427" y="37822"/>
                </a:cubicBezTo>
                <a:close/>
                <a:moveTo>
                  <a:pt x="2467" y="37875"/>
                </a:moveTo>
                <a:cubicBezTo>
                  <a:pt x="2467" y="37875"/>
                  <a:pt x="2467" y="37876"/>
                  <a:pt x="2467" y="37876"/>
                </a:cubicBezTo>
                <a:cubicBezTo>
                  <a:pt x="2467" y="37876"/>
                  <a:pt x="2467" y="37875"/>
                  <a:pt x="2467" y="37875"/>
                </a:cubicBezTo>
                <a:close/>
                <a:moveTo>
                  <a:pt x="2978" y="38389"/>
                </a:moveTo>
                <a:lnTo>
                  <a:pt x="2978" y="38389"/>
                </a:lnTo>
                <a:cubicBezTo>
                  <a:pt x="2980" y="38389"/>
                  <a:pt x="3015" y="38413"/>
                  <a:pt x="3037" y="38430"/>
                </a:cubicBezTo>
                <a:lnTo>
                  <a:pt x="3037" y="38430"/>
                </a:lnTo>
                <a:cubicBezTo>
                  <a:pt x="3034" y="38429"/>
                  <a:pt x="3032" y="38427"/>
                  <a:pt x="3029" y="38426"/>
                </a:cubicBezTo>
                <a:cubicBezTo>
                  <a:pt x="2991" y="38399"/>
                  <a:pt x="2978" y="38389"/>
                  <a:pt x="2978" y="38389"/>
                </a:cubicBezTo>
                <a:close/>
                <a:moveTo>
                  <a:pt x="3053" y="38446"/>
                </a:moveTo>
                <a:cubicBezTo>
                  <a:pt x="3053" y="38447"/>
                  <a:pt x="3053" y="38447"/>
                  <a:pt x="3053" y="38448"/>
                </a:cubicBezTo>
                <a:cubicBezTo>
                  <a:pt x="3053" y="38447"/>
                  <a:pt x="3053" y="38447"/>
                  <a:pt x="3053" y="38446"/>
                </a:cubicBezTo>
                <a:close/>
                <a:moveTo>
                  <a:pt x="17776" y="39120"/>
                </a:moveTo>
                <a:lnTo>
                  <a:pt x="17776" y="39120"/>
                </a:lnTo>
                <a:cubicBezTo>
                  <a:pt x="17776" y="39120"/>
                  <a:pt x="17777" y="39121"/>
                  <a:pt x="17778" y="39121"/>
                </a:cubicBezTo>
                <a:cubicBezTo>
                  <a:pt x="17777" y="39121"/>
                  <a:pt x="17776" y="39120"/>
                  <a:pt x="17776" y="39120"/>
                </a:cubicBezTo>
                <a:close/>
                <a:moveTo>
                  <a:pt x="4827" y="39132"/>
                </a:moveTo>
                <a:cubicBezTo>
                  <a:pt x="4856" y="39135"/>
                  <a:pt x="4885" y="39140"/>
                  <a:pt x="4910" y="39149"/>
                </a:cubicBezTo>
                <a:lnTo>
                  <a:pt x="4910" y="39149"/>
                </a:lnTo>
                <a:cubicBezTo>
                  <a:pt x="4899" y="39148"/>
                  <a:pt x="4888" y="39146"/>
                  <a:pt x="4877" y="39145"/>
                </a:cubicBezTo>
                <a:cubicBezTo>
                  <a:pt x="4854" y="39142"/>
                  <a:pt x="4837" y="39136"/>
                  <a:pt x="4827" y="39132"/>
                </a:cubicBezTo>
                <a:close/>
                <a:moveTo>
                  <a:pt x="28015" y="41261"/>
                </a:moveTo>
                <a:cubicBezTo>
                  <a:pt x="27995" y="41266"/>
                  <a:pt x="27974" y="41269"/>
                  <a:pt x="27952" y="41271"/>
                </a:cubicBezTo>
                <a:lnTo>
                  <a:pt x="27952" y="41271"/>
                </a:lnTo>
                <a:cubicBezTo>
                  <a:pt x="27978" y="41267"/>
                  <a:pt x="28006" y="41263"/>
                  <a:pt x="28015" y="41261"/>
                </a:cubicBezTo>
                <a:close/>
                <a:moveTo>
                  <a:pt x="15119" y="1"/>
                </a:moveTo>
                <a:cubicBezTo>
                  <a:pt x="15052" y="1"/>
                  <a:pt x="14984" y="8"/>
                  <a:pt x="14915" y="23"/>
                </a:cubicBezTo>
                <a:cubicBezTo>
                  <a:pt x="12620" y="530"/>
                  <a:pt x="10869" y="2241"/>
                  <a:pt x="9830" y="4286"/>
                </a:cubicBezTo>
                <a:cubicBezTo>
                  <a:pt x="8748" y="6417"/>
                  <a:pt x="8273" y="8842"/>
                  <a:pt x="8246" y="11221"/>
                </a:cubicBezTo>
                <a:cubicBezTo>
                  <a:pt x="8210" y="14141"/>
                  <a:pt x="8620" y="17064"/>
                  <a:pt x="8313" y="19982"/>
                </a:cubicBezTo>
                <a:cubicBezTo>
                  <a:pt x="8303" y="20072"/>
                  <a:pt x="8292" y="20164"/>
                  <a:pt x="8281" y="20254"/>
                </a:cubicBezTo>
                <a:cubicBezTo>
                  <a:pt x="8275" y="20286"/>
                  <a:pt x="8273" y="20319"/>
                  <a:pt x="8269" y="20350"/>
                </a:cubicBezTo>
                <a:lnTo>
                  <a:pt x="8269" y="20350"/>
                </a:lnTo>
                <a:cubicBezTo>
                  <a:pt x="8272" y="20331"/>
                  <a:pt x="8276" y="20311"/>
                  <a:pt x="8276" y="20311"/>
                </a:cubicBezTo>
                <a:lnTo>
                  <a:pt x="8276" y="20311"/>
                </a:lnTo>
                <a:cubicBezTo>
                  <a:pt x="8276" y="20311"/>
                  <a:pt x="8275" y="20321"/>
                  <a:pt x="8271" y="20346"/>
                </a:cubicBezTo>
                <a:cubicBezTo>
                  <a:pt x="8244" y="20538"/>
                  <a:pt x="8213" y="20729"/>
                  <a:pt x="8176" y="20921"/>
                </a:cubicBezTo>
                <a:cubicBezTo>
                  <a:pt x="8113" y="21268"/>
                  <a:pt x="8035" y="21615"/>
                  <a:pt x="7945" y="21954"/>
                </a:cubicBezTo>
                <a:cubicBezTo>
                  <a:pt x="7853" y="22291"/>
                  <a:pt x="7745" y="22632"/>
                  <a:pt x="7623" y="22961"/>
                </a:cubicBezTo>
                <a:cubicBezTo>
                  <a:pt x="7592" y="23044"/>
                  <a:pt x="7557" y="23134"/>
                  <a:pt x="7527" y="23216"/>
                </a:cubicBezTo>
                <a:cubicBezTo>
                  <a:pt x="7524" y="23226"/>
                  <a:pt x="7517" y="23244"/>
                  <a:pt x="7511" y="23259"/>
                </a:cubicBezTo>
                <a:lnTo>
                  <a:pt x="7511" y="23259"/>
                </a:lnTo>
                <a:lnTo>
                  <a:pt x="7489" y="23308"/>
                </a:lnTo>
                <a:cubicBezTo>
                  <a:pt x="7408" y="23486"/>
                  <a:pt x="7326" y="23665"/>
                  <a:pt x="7239" y="23839"/>
                </a:cubicBezTo>
                <a:cubicBezTo>
                  <a:pt x="6932" y="24437"/>
                  <a:pt x="6559" y="24999"/>
                  <a:pt x="6153" y="25536"/>
                </a:cubicBezTo>
                <a:lnTo>
                  <a:pt x="6153" y="25536"/>
                </a:lnTo>
                <a:cubicBezTo>
                  <a:pt x="6133" y="25562"/>
                  <a:pt x="6056" y="25659"/>
                  <a:pt x="6043" y="25678"/>
                </a:cubicBezTo>
                <a:cubicBezTo>
                  <a:pt x="5992" y="25737"/>
                  <a:pt x="5944" y="25800"/>
                  <a:pt x="5895" y="25860"/>
                </a:cubicBezTo>
                <a:cubicBezTo>
                  <a:pt x="5776" y="26006"/>
                  <a:pt x="5654" y="26152"/>
                  <a:pt x="5529" y="26294"/>
                </a:cubicBezTo>
                <a:cubicBezTo>
                  <a:pt x="5301" y="26556"/>
                  <a:pt x="5068" y="26811"/>
                  <a:pt x="4834" y="27066"/>
                </a:cubicBezTo>
                <a:cubicBezTo>
                  <a:pt x="3852" y="28129"/>
                  <a:pt x="2839" y="29165"/>
                  <a:pt x="1973" y="30334"/>
                </a:cubicBezTo>
                <a:cubicBezTo>
                  <a:pt x="1203" y="31368"/>
                  <a:pt x="622" y="32564"/>
                  <a:pt x="333" y="33824"/>
                </a:cubicBezTo>
                <a:cubicBezTo>
                  <a:pt x="50" y="35043"/>
                  <a:pt x="1" y="36403"/>
                  <a:pt x="466" y="37586"/>
                </a:cubicBezTo>
                <a:cubicBezTo>
                  <a:pt x="986" y="38912"/>
                  <a:pt x="1981" y="39891"/>
                  <a:pt x="3302" y="40417"/>
                </a:cubicBezTo>
                <a:cubicBezTo>
                  <a:pt x="4039" y="40709"/>
                  <a:pt x="4829" y="40820"/>
                  <a:pt x="5621" y="40820"/>
                </a:cubicBezTo>
                <a:cubicBezTo>
                  <a:pt x="6192" y="40820"/>
                  <a:pt x="6764" y="40762"/>
                  <a:pt x="7319" y="40672"/>
                </a:cubicBezTo>
                <a:cubicBezTo>
                  <a:pt x="8724" y="40444"/>
                  <a:pt x="10039" y="39899"/>
                  <a:pt x="11373" y="39420"/>
                </a:cubicBezTo>
                <a:cubicBezTo>
                  <a:pt x="12107" y="39159"/>
                  <a:pt x="12846" y="38909"/>
                  <a:pt x="13608" y="38739"/>
                </a:cubicBezTo>
                <a:cubicBezTo>
                  <a:pt x="13776" y="38701"/>
                  <a:pt x="13941" y="38669"/>
                  <a:pt x="14111" y="38643"/>
                </a:cubicBezTo>
                <a:cubicBezTo>
                  <a:pt x="14133" y="38638"/>
                  <a:pt x="14221" y="38625"/>
                  <a:pt x="14273" y="38616"/>
                </a:cubicBezTo>
                <a:lnTo>
                  <a:pt x="14273" y="38616"/>
                </a:lnTo>
                <a:cubicBezTo>
                  <a:pt x="14376" y="38603"/>
                  <a:pt x="14478" y="38594"/>
                  <a:pt x="14578" y="38582"/>
                </a:cubicBezTo>
                <a:cubicBezTo>
                  <a:pt x="14790" y="38564"/>
                  <a:pt x="15004" y="38555"/>
                  <a:pt x="15218" y="38555"/>
                </a:cubicBezTo>
                <a:cubicBezTo>
                  <a:pt x="15382" y="38555"/>
                  <a:pt x="15545" y="38560"/>
                  <a:pt x="15707" y="38573"/>
                </a:cubicBezTo>
                <a:cubicBezTo>
                  <a:pt x="15714" y="38573"/>
                  <a:pt x="15833" y="38583"/>
                  <a:pt x="15912" y="38591"/>
                </a:cubicBezTo>
                <a:lnTo>
                  <a:pt x="15912" y="38591"/>
                </a:lnTo>
                <a:cubicBezTo>
                  <a:pt x="15893" y="38588"/>
                  <a:pt x="15877" y="38586"/>
                  <a:pt x="15878" y="38586"/>
                </a:cubicBezTo>
                <a:lnTo>
                  <a:pt x="15878" y="38586"/>
                </a:lnTo>
                <a:cubicBezTo>
                  <a:pt x="15879" y="38586"/>
                  <a:pt x="15892" y="38588"/>
                  <a:pt x="15924" y="38593"/>
                </a:cubicBezTo>
                <a:lnTo>
                  <a:pt x="15924" y="38593"/>
                </a:lnTo>
                <a:cubicBezTo>
                  <a:pt x="15920" y="38592"/>
                  <a:pt x="15916" y="38592"/>
                  <a:pt x="15912" y="38591"/>
                </a:cubicBezTo>
                <a:lnTo>
                  <a:pt x="15912" y="38591"/>
                </a:lnTo>
                <a:cubicBezTo>
                  <a:pt x="15936" y="38595"/>
                  <a:pt x="15967" y="38600"/>
                  <a:pt x="15977" y="38600"/>
                </a:cubicBezTo>
                <a:lnTo>
                  <a:pt x="15977" y="38600"/>
                </a:lnTo>
                <a:cubicBezTo>
                  <a:pt x="15967" y="38599"/>
                  <a:pt x="15958" y="38598"/>
                  <a:pt x="15948" y="38597"/>
                </a:cubicBezTo>
                <a:cubicBezTo>
                  <a:pt x="15939" y="38595"/>
                  <a:pt x="15931" y="38594"/>
                  <a:pt x="15924" y="38593"/>
                </a:cubicBezTo>
                <a:lnTo>
                  <a:pt x="15924" y="38593"/>
                </a:lnTo>
                <a:cubicBezTo>
                  <a:pt x="15957" y="38596"/>
                  <a:pt x="15980" y="38599"/>
                  <a:pt x="15980" y="38600"/>
                </a:cubicBezTo>
                <a:cubicBezTo>
                  <a:pt x="15980" y="38600"/>
                  <a:pt x="15979" y="38600"/>
                  <a:pt x="15978" y="38600"/>
                </a:cubicBezTo>
                <a:cubicBezTo>
                  <a:pt x="15977" y="38600"/>
                  <a:pt x="15977" y="38600"/>
                  <a:pt x="15977" y="38600"/>
                </a:cubicBezTo>
                <a:lnTo>
                  <a:pt x="15977" y="38600"/>
                </a:lnTo>
                <a:cubicBezTo>
                  <a:pt x="15999" y="38603"/>
                  <a:pt x="16020" y="38608"/>
                  <a:pt x="16040" y="38611"/>
                </a:cubicBezTo>
                <a:cubicBezTo>
                  <a:pt x="16213" y="38638"/>
                  <a:pt x="16382" y="38674"/>
                  <a:pt x="16555" y="38715"/>
                </a:cubicBezTo>
                <a:cubicBezTo>
                  <a:pt x="16862" y="38793"/>
                  <a:pt x="17166" y="38888"/>
                  <a:pt x="17464" y="38999"/>
                </a:cubicBezTo>
                <a:cubicBezTo>
                  <a:pt x="17531" y="39023"/>
                  <a:pt x="17596" y="39050"/>
                  <a:pt x="17664" y="39075"/>
                </a:cubicBezTo>
                <a:cubicBezTo>
                  <a:pt x="17683" y="39082"/>
                  <a:pt x="17704" y="39090"/>
                  <a:pt x="17724" y="39098"/>
                </a:cubicBezTo>
                <a:lnTo>
                  <a:pt x="17724" y="39098"/>
                </a:lnTo>
                <a:cubicBezTo>
                  <a:pt x="17735" y="39103"/>
                  <a:pt x="17746" y="39108"/>
                  <a:pt x="17754" y="39111"/>
                </a:cubicBezTo>
                <a:cubicBezTo>
                  <a:pt x="17905" y="39181"/>
                  <a:pt x="18055" y="39248"/>
                  <a:pt x="18202" y="39321"/>
                </a:cubicBezTo>
                <a:cubicBezTo>
                  <a:pt x="18503" y="39468"/>
                  <a:pt x="18796" y="39626"/>
                  <a:pt x="19083" y="39791"/>
                </a:cubicBezTo>
                <a:cubicBezTo>
                  <a:pt x="20233" y="40442"/>
                  <a:pt x="21322" y="41193"/>
                  <a:pt x="22502" y="41798"/>
                </a:cubicBezTo>
                <a:cubicBezTo>
                  <a:pt x="23725" y="42424"/>
                  <a:pt x="25001" y="42852"/>
                  <a:pt x="26380" y="42943"/>
                </a:cubicBezTo>
                <a:cubicBezTo>
                  <a:pt x="26572" y="42956"/>
                  <a:pt x="26764" y="42963"/>
                  <a:pt x="26956" y="42963"/>
                </a:cubicBezTo>
                <a:cubicBezTo>
                  <a:pt x="29344" y="42963"/>
                  <a:pt x="31741" y="41992"/>
                  <a:pt x="33459" y="40341"/>
                </a:cubicBezTo>
                <a:cubicBezTo>
                  <a:pt x="33920" y="39897"/>
                  <a:pt x="34330" y="39397"/>
                  <a:pt x="34684" y="38866"/>
                </a:cubicBezTo>
                <a:cubicBezTo>
                  <a:pt x="34921" y="38509"/>
                  <a:pt x="34765" y="37949"/>
                  <a:pt x="34391" y="37751"/>
                </a:cubicBezTo>
                <a:cubicBezTo>
                  <a:pt x="34256" y="37680"/>
                  <a:pt x="34117" y="37646"/>
                  <a:pt x="33983" y="37646"/>
                </a:cubicBezTo>
                <a:cubicBezTo>
                  <a:pt x="33706" y="37646"/>
                  <a:pt x="33447" y="37788"/>
                  <a:pt x="33275" y="38044"/>
                </a:cubicBezTo>
                <a:cubicBezTo>
                  <a:pt x="33195" y="38167"/>
                  <a:pt x="33111" y="38286"/>
                  <a:pt x="33024" y="38400"/>
                </a:cubicBezTo>
                <a:cubicBezTo>
                  <a:pt x="33019" y="38406"/>
                  <a:pt x="33015" y="38411"/>
                  <a:pt x="33010" y="38417"/>
                </a:cubicBezTo>
                <a:lnTo>
                  <a:pt x="33010" y="38417"/>
                </a:lnTo>
                <a:cubicBezTo>
                  <a:pt x="33019" y="38401"/>
                  <a:pt x="33024" y="38387"/>
                  <a:pt x="33021" y="38387"/>
                </a:cubicBezTo>
                <a:lnTo>
                  <a:pt x="33021" y="38387"/>
                </a:lnTo>
                <a:cubicBezTo>
                  <a:pt x="33018" y="38387"/>
                  <a:pt x="33006" y="38405"/>
                  <a:pt x="32980" y="38456"/>
                </a:cubicBezTo>
                <a:lnTo>
                  <a:pt x="32980" y="38456"/>
                </a:lnTo>
                <a:cubicBezTo>
                  <a:pt x="32988" y="38443"/>
                  <a:pt x="32999" y="38430"/>
                  <a:pt x="33010" y="38417"/>
                </a:cubicBezTo>
                <a:lnTo>
                  <a:pt x="33010" y="38417"/>
                </a:lnTo>
                <a:cubicBezTo>
                  <a:pt x="33005" y="38425"/>
                  <a:pt x="33000" y="38433"/>
                  <a:pt x="32993" y="38441"/>
                </a:cubicBezTo>
                <a:cubicBezTo>
                  <a:pt x="32988" y="38448"/>
                  <a:pt x="32982" y="38455"/>
                  <a:pt x="32977" y="38462"/>
                </a:cubicBezTo>
                <a:lnTo>
                  <a:pt x="32977" y="38462"/>
                </a:lnTo>
                <a:cubicBezTo>
                  <a:pt x="32978" y="38460"/>
                  <a:pt x="32979" y="38458"/>
                  <a:pt x="32980" y="38456"/>
                </a:cubicBezTo>
                <a:lnTo>
                  <a:pt x="32980" y="38456"/>
                </a:lnTo>
                <a:cubicBezTo>
                  <a:pt x="32978" y="38458"/>
                  <a:pt x="32977" y="38461"/>
                  <a:pt x="32976" y="38463"/>
                </a:cubicBezTo>
                <a:lnTo>
                  <a:pt x="32976" y="38463"/>
                </a:lnTo>
                <a:cubicBezTo>
                  <a:pt x="32927" y="38524"/>
                  <a:pt x="32879" y="38586"/>
                  <a:pt x="32826" y="38643"/>
                </a:cubicBezTo>
                <a:cubicBezTo>
                  <a:pt x="32629" y="38869"/>
                  <a:pt x="32423" y="39086"/>
                  <a:pt x="32205" y="39289"/>
                </a:cubicBezTo>
                <a:cubicBezTo>
                  <a:pt x="32106" y="39381"/>
                  <a:pt x="32003" y="39471"/>
                  <a:pt x="31899" y="39558"/>
                </a:cubicBezTo>
                <a:cubicBezTo>
                  <a:pt x="31841" y="39608"/>
                  <a:pt x="31782" y="39655"/>
                  <a:pt x="31724" y="39703"/>
                </a:cubicBezTo>
                <a:lnTo>
                  <a:pt x="31724" y="39703"/>
                </a:lnTo>
                <a:cubicBezTo>
                  <a:pt x="31716" y="39709"/>
                  <a:pt x="31706" y="39716"/>
                  <a:pt x="31696" y="39723"/>
                </a:cubicBezTo>
                <a:lnTo>
                  <a:pt x="31696" y="39723"/>
                </a:lnTo>
                <a:cubicBezTo>
                  <a:pt x="31701" y="39720"/>
                  <a:pt x="31705" y="39717"/>
                  <a:pt x="31710" y="39713"/>
                </a:cubicBezTo>
                <a:cubicBezTo>
                  <a:pt x="31715" y="39710"/>
                  <a:pt x="31718" y="39708"/>
                  <a:pt x="31722" y="39705"/>
                </a:cubicBezTo>
                <a:lnTo>
                  <a:pt x="31722" y="39705"/>
                </a:lnTo>
                <a:cubicBezTo>
                  <a:pt x="31722" y="39705"/>
                  <a:pt x="31722" y="39705"/>
                  <a:pt x="31721" y="39706"/>
                </a:cubicBezTo>
                <a:cubicBezTo>
                  <a:pt x="31714" y="39711"/>
                  <a:pt x="31697" y="39723"/>
                  <a:pt x="31685" y="39732"/>
                </a:cubicBezTo>
                <a:lnTo>
                  <a:pt x="31685" y="39732"/>
                </a:lnTo>
                <a:cubicBezTo>
                  <a:pt x="31689" y="39729"/>
                  <a:pt x="31692" y="39726"/>
                  <a:pt x="31696" y="39723"/>
                </a:cubicBezTo>
                <a:lnTo>
                  <a:pt x="31696" y="39723"/>
                </a:lnTo>
                <a:cubicBezTo>
                  <a:pt x="31677" y="39737"/>
                  <a:pt x="31670" y="39742"/>
                  <a:pt x="31670" y="39742"/>
                </a:cubicBezTo>
                <a:cubicBezTo>
                  <a:pt x="31670" y="39742"/>
                  <a:pt x="31677" y="39738"/>
                  <a:pt x="31685" y="39732"/>
                </a:cubicBezTo>
                <a:lnTo>
                  <a:pt x="31685" y="39732"/>
                </a:lnTo>
                <a:cubicBezTo>
                  <a:pt x="31671" y="39742"/>
                  <a:pt x="31660" y="39750"/>
                  <a:pt x="31655" y="39755"/>
                </a:cubicBezTo>
                <a:cubicBezTo>
                  <a:pt x="31414" y="39934"/>
                  <a:pt x="31162" y="40097"/>
                  <a:pt x="30902" y="40247"/>
                </a:cubicBezTo>
                <a:cubicBezTo>
                  <a:pt x="30652" y="40395"/>
                  <a:pt x="30392" y="40528"/>
                  <a:pt x="30131" y="40650"/>
                </a:cubicBezTo>
                <a:cubicBezTo>
                  <a:pt x="30101" y="40663"/>
                  <a:pt x="30065" y="40675"/>
                  <a:pt x="30029" y="40690"/>
                </a:cubicBezTo>
                <a:lnTo>
                  <a:pt x="30029" y="40690"/>
                </a:lnTo>
                <a:cubicBezTo>
                  <a:pt x="30031" y="40687"/>
                  <a:pt x="30031" y="40685"/>
                  <a:pt x="30029" y="40685"/>
                </a:cubicBezTo>
                <a:lnTo>
                  <a:pt x="30029" y="40685"/>
                </a:lnTo>
                <a:cubicBezTo>
                  <a:pt x="30023" y="40685"/>
                  <a:pt x="30000" y="40696"/>
                  <a:pt x="29953" y="40727"/>
                </a:cubicBezTo>
                <a:lnTo>
                  <a:pt x="29953" y="40727"/>
                </a:lnTo>
                <a:cubicBezTo>
                  <a:pt x="29976" y="40713"/>
                  <a:pt x="30002" y="40701"/>
                  <a:pt x="30029" y="40690"/>
                </a:cubicBezTo>
                <a:lnTo>
                  <a:pt x="30029" y="40690"/>
                </a:lnTo>
                <a:cubicBezTo>
                  <a:pt x="30023" y="40696"/>
                  <a:pt x="30004" y="40710"/>
                  <a:pt x="29980" y="40719"/>
                </a:cubicBezTo>
                <a:cubicBezTo>
                  <a:pt x="29969" y="40724"/>
                  <a:pt x="29957" y="40728"/>
                  <a:pt x="29945" y="40733"/>
                </a:cubicBezTo>
                <a:lnTo>
                  <a:pt x="29945" y="40733"/>
                </a:lnTo>
                <a:cubicBezTo>
                  <a:pt x="29948" y="40731"/>
                  <a:pt x="29951" y="40729"/>
                  <a:pt x="29953" y="40727"/>
                </a:cubicBezTo>
                <a:lnTo>
                  <a:pt x="29953" y="40727"/>
                </a:lnTo>
                <a:cubicBezTo>
                  <a:pt x="29951" y="40729"/>
                  <a:pt x="29948" y="40731"/>
                  <a:pt x="29945" y="40733"/>
                </a:cubicBezTo>
                <a:lnTo>
                  <a:pt x="29945" y="40733"/>
                </a:lnTo>
                <a:cubicBezTo>
                  <a:pt x="29921" y="40742"/>
                  <a:pt x="29896" y="40751"/>
                  <a:pt x="29871" y="40761"/>
                </a:cubicBezTo>
                <a:cubicBezTo>
                  <a:pt x="29729" y="40816"/>
                  <a:pt x="29580" y="40870"/>
                  <a:pt x="29434" y="40917"/>
                </a:cubicBezTo>
                <a:cubicBezTo>
                  <a:pt x="29157" y="41008"/>
                  <a:pt x="28878" y="41090"/>
                  <a:pt x="28594" y="41150"/>
                </a:cubicBezTo>
                <a:cubicBezTo>
                  <a:pt x="28452" y="41182"/>
                  <a:pt x="28311" y="41210"/>
                  <a:pt x="28168" y="41234"/>
                </a:cubicBezTo>
                <a:cubicBezTo>
                  <a:pt x="28102" y="41244"/>
                  <a:pt x="28035" y="41256"/>
                  <a:pt x="27969" y="41266"/>
                </a:cubicBezTo>
                <a:cubicBezTo>
                  <a:pt x="27944" y="41270"/>
                  <a:pt x="27929" y="41272"/>
                  <a:pt x="27920" y="41274"/>
                </a:cubicBezTo>
                <a:lnTo>
                  <a:pt x="27920" y="41274"/>
                </a:lnTo>
                <a:cubicBezTo>
                  <a:pt x="27903" y="41276"/>
                  <a:pt x="27887" y="41277"/>
                  <a:pt x="27872" y="41280"/>
                </a:cubicBezTo>
                <a:cubicBezTo>
                  <a:pt x="27564" y="41315"/>
                  <a:pt x="27257" y="41332"/>
                  <a:pt x="26949" y="41332"/>
                </a:cubicBezTo>
                <a:cubicBezTo>
                  <a:pt x="26667" y="41332"/>
                  <a:pt x="26386" y="41318"/>
                  <a:pt x="26104" y="41290"/>
                </a:cubicBezTo>
                <a:cubicBezTo>
                  <a:pt x="26068" y="41284"/>
                  <a:pt x="25945" y="41261"/>
                  <a:pt x="25940" y="41261"/>
                </a:cubicBezTo>
                <a:lnTo>
                  <a:pt x="25940" y="41261"/>
                </a:lnTo>
                <a:cubicBezTo>
                  <a:pt x="25937" y="41261"/>
                  <a:pt x="25961" y="41266"/>
                  <a:pt x="26034" y="41281"/>
                </a:cubicBezTo>
                <a:lnTo>
                  <a:pt x="26034" y="41281"/>
                </a:lnTo>
                <a:cubicBezTo>
                  <a:pt x="25966" y="41267"/>
                  <a:pt x="25902" y="41259"/>
                  <a:pt x="25835" y="41250"/>
                </a:cubicBezTo>
                <a:cubicBezTo>
                  <a:pt x="25681" y="41226"/>
                  <a:pt x="25531" y="41195"/>
                  <a:pt x="25380" y="41158"/>
                </a:cubicBezTo>
                <a:cubicBezTo>
                  <a:pt x="25079" y="41090"/>
                  <a:pt x="24786" y="41003"/>
                  <a:pt x="24495" y="40897"/>
                </a:cubicBezTo>
                <a:cubicBezTo>
                  <a:pt x="24358" y="40848"/>
                  <a:pt x="24222" y="40797"/>
                  <a:pt x="24084" y="40742"/>
                </a:cubicBezTo>
                <a:cubicBezTo>
                  <a:pt x="24082" y="40741"/>
                  <a:pt x="24079" y="40740"/>
                  <a:pt x="24076" y="40738"/>
                </a:cubicBezTo>
                <a:lnTo>
                  <a:pt x="24076" y="40738"/>
                </a:lnTo>
                <a:cubicBezTo>
                  <a:pt x="24048" y="40726"/>
                  <a:pt x="24019" y="40711"/>
                  <a:pt x="23992" y="40702"/>
                </a:cubicBezTo>
                <a:cubicBezTo>
                  <a:pt x="23915" y="40666"/>
                  <a:pt x="23837" y="40632"/>
                  <a:pt x="23764" y="40596"/>
                </a:cubicBezTo>
                <a:cubicBezTo>
                  <a:pt x="23471" y="40456"/>
                  <a:pt x="23180" y="40306"/>
                  <a:pt x="22893" y="40149"/>
                </a:cubicBezTo>
                <a:cubicBezTo>
                  <a:pt x="22326" y="39839"/>
                  <a:pt x="21778" y="39498"/>
                  <a:pt x="21228" y="39159"/>
                </a:cubicBezTo>
                <a:cubicBezTo>
                  <a:pt x="20100" y="38465"/>
                  <a:pt x="18964" y="37784"/>
                  <a:pt x="17708" y="37352"/>
                </a:cubicBezTo>
                <a:cubicBezTo>
                  <a:pt x="16889" y="37067"/>
                  <a:pt x="16048" y="36938"/>
                  <a:pt x="15202" y="36938"/>
                </a:cubicBezTo>
                <a:cubicBezTo>
                  <a:pt x="14568" y="36938"/>
                  <a:pt x="13931" y="37010"/>
                  <a:pt x="13299" y="37146"/>
                </a:cubicBezTo>
                <a:cubicBezTo>
                  <a:pt x="11815" y="37459"/>
                  <a:pt x="10418" y="38072"/>
                  <a:pt x="8986" y="38560"/>
                </a:cubicBezTo>
                <a:cubicBezTo>
                  <a:pt x="8384" y="38766"/>
                  <a:pt x="7772" y="38944"/>
                  <a:pt x="7147" y="39058"/>
                </a:cubicBezTo>
                <a:cubicBezTo>
                  <a:pt x="6996" y="39086"/>
                  <a:pt x="6841" y="39110"/>
                  <a:pt x="6689" y="39130"/>
                </a:cubicBezTo>
                <a:cubicBezTo>
                  <a:pt x="6716" y="39126"/>
                  <a:pt x="6752" y="39121"/>
                  <a:pt x="6752" y="39121"/>
                </a:cubicBezTo>
                <a:cubicBezTo>
                  <a:pt x="6751" y="39120"/>
                  <a:pt x="6746" y="39119"/>
                  <a:pt x="6740" y="39119"/>
                </a:cubicBezTo>
                <a:cubicBezTo>
                  <a:pt x="6712" y="39119"/>
                  <a:pt x="6647" y="39131"/>
                  <a:pt x="6630" y="39135"/>
                </a:cubicBezTo>
                <a:cubicBezTo>
                  <a:pt x="6538" y="39145"/>
                  <a:pt x="6448" y="39153"/>
                  <a:pt x="6353" y="39162"/>
                </a:cubicBezTo>
                <a:cubicBezTo>
                  <a:pt x="6125" y="39179"/>
                  <a:pt x="5897" y="39191"/>
                  <a:pt x="5668" y="39191"/>
                </a:cubicBezTo>
                <a:cubicBezTo>
                  <a:pt x="5583" y="39191"/>
                  <a:pt x="5497" y="39189"/>
                  <a:pt x="5412" y="39186"/>
                </a:cubicBezTo>
                <a:cubicBezTo>
                  <a:pt x="5271" y="39183"/>
                  <a:pt x="5133" y="39173"/>
                  <a:pt x="4995" y="39159"/>
                </a:cubicBezTo>
                <a:cubicBezTo>
                  <a:pt x="4969" y="39156"/>
                  <a:pt x="4941" y="39153"/>
                  <a:pt x="4911" y="39149"/>
                </a:cubicBezTo>
                <a:lnTo>
                  <a:pt x="4911" y="39149"/>
                </a:lnTo>
                <a:cubicBezTo>
                  <a:pt x="4913" y="39150"/>
                  <a:pt x="4915" y="39151"/>
                  <a:pt x="4917" y="39152"/>
                </a:cubicBezTo>
                <a:lnTo>
                  <a:pt x="4917" y="39152"/>
                </a:lnTo>
                <a:cubicBezTo>
                  <a:pt x="4915" y="39151"/>
                  <a:pt x="4913" y="39150"/>
                  <a:pt x="4910" y="39149"/>
                </a:cubicBezTo>
                <a:lnTo>
                  <a:pt x="4910" y="39149"/>
                </a:lnTo>
                <a:cubicBezTo>
                  <a:pt x="4910" y="39149"/>
                  <a:pt x="4910" y="39149"/>
                  <a:pt x="4911" y="39149"/>
                </a:cubicBezTo>
                <a:lnTo>
                  <a:pt x="4911" y="39149"/>
                </a:lnTo>
                <a:cubicBezTo>
                  <a:pt x="4861" y="39130"/>
                  <a:pt x="4835" y="39124"/>
                  <a:pt x="4825" y="39124"/>
                </a:cubicBezTo>
                <a:cubicBezTo>
                  <a:pt x="4818" y="39124"/>
                  <a:pt x="4820" y="39128"/>
                  <a:pt x="4827" y="39132"/>
                </a:cubicBezTo>
                <a:lnTo>
                  <a:pt x="4827" y="39132"/>
                </a:lnTo>
                <a:cubicBezTo>
                  <a:pt x="4779" y="39125"/>
                  <a:pt x="4729" y="39123"/>
                  <a:pt x="4687" y="39115"/>
                </a:cubicBezTo>
                <a:cubicBezTo>
                  <a:pt x="4393" y="39059"/>
                  <a:pt x="4104" y="38983"/>
                  <a:pt x="3823" y="38874"/>
                </a:cubicBezTo>
                <a:cubicBezTo>
                  <a:pt x="3806" y="38867"/>
                  <a:pt x="3793" y="38862"/>
                  <a:pt x="3783" y="38859"/>
                </a:cubicBezTo>
                <a:lnTo>
                  <a:pt x="3783" y="38859"/>
                </a:lnTo>
                <a:cubicBezTo>
                  <a:pt x="3782" y="38858"/>
                  <a:pt x="3780" y="38857"/>
                  <a:pt x="3779" y="38856"/>
                </a:cubicBezTo>
                <a:cubicBezTo>
                  <a:pt x="3719" y="38828"/>
                  <a:pt x="3655" y="38801"/>
                  <a:pt x="3597" y="38769"/>
                </a:cubicBezTo>
                <a:cubicBezTo>
                  <a:pt x="3459" y="38700"/>
                  <a:pt x="3327" y="38627"/>
                  <a:pt x="3197" y="38541"/>
                </a:cubicBezTo>
                <a:cubicBezTo>
                  <a:pt x="3146" y="38506"/>
                  <a:pt x="3094" y="38470"/>
                  <a:pt x="3043" y="38435"/>
                </a:cubicBezTo>
                <a:lnTo>
                  <a:pt x="3043" y="38435"/>
                </a:lnTo>
                <a:cubicBezTo>
                  <a:pt x="3022" y="38416"/>
                  <a:pt x="2977" y="38386"/>
                  <a:pt x="2963" y="38375"/>
                </a:cubicBezTo>
                <a:cubicBezTo>
                  <a:pt x="2844" y="38273"/>
                  <a:pt x="2730" y="38169"/>
                  <a:pt x="2624" y="38053"/>
                </a:cubicBezTo>
                <a:cubicBezTo>
                  <a:pt x="2578" y="38004"/>
                  <a:pt x="2537" y="37957"/>
                  <a:pt x="2496" y="37908"/>
                </a:cubicBezTo>
                <a:cubicBezTo>
                  <a:pt x="2485" y="37895"/>
                  <a:pt x="2475" y="37883"/>
                  <a:pt x="2465" y="37870"/>
                </a:cubicBezTo>
                <a:lnTo>
                  <a:pt x="2465" y="37870"/>
                </a:lnTo>
                <a:cubicBezTo>
                  <a:pt x="2417" y="37749"/>
                  <a:pt x="2292" y="37627"/>
                  <a:pt x="2226" y="37511"/>
                </a:cubicBezTo>
                <a:cubicBezTo>
                  <a:pt x="2158" y="37394"/>
                  <a:pt x="2108" y="37266"/>
                  <a:pt x="2039" y="37150"/>
                </a:cubicBezTo>
                <a:cubicBezTo>
                  <a:pt x="2036" y="37145"/>
                  <a:pt x="2034" y="37141"/>
                  <a:pt x="2032" y="37138"/>
                </a:cubicBezTo>
                <a:lnTo>
                  <a:pt x="2032" y="37138"/>
                </a:lnTo>
                <a:cubicBezTo>
                  <a:pt x="2030" y="37133"/>
                  <a:pt x="2027" y="37128"/>
                  <a:pt x="2025" y="37123"/>
                </a:cubicBezTo>
                <a:cubicBezTo>
                  <a:pt x="1998" y="37046"/>
                  <a:pt x="1970" y="36973"/>
                  <a:pt x="1944" y="36895"/>
                </a:cubicBezTo>
                <a:cubicBezTo>
                  <a:pt x="1903" y="36767"/>
                  <a:pt x="1867" y="36635"/>
                  <a:pt x="1840" y="36504"/>
                </a:cubicBezTo>
                <a:cubicBezTo>
                  <a:pt x="1826" y="36441"/>
                  <a:pt x="1811" y="36377"/>
                  <a:pt x="1802" y="36317"/>
                </a:cubicBezTo>
                <a:cubicBezTo>
                  <a:pt x="1792" y="36269"/>
                  <a:pt x="1789" y="36139"/>
                  <a:pt x="1787" y="36139"/>
                </a:cubicBezTo>
                <a:cubicBezTo>
                  <a:pt x="1786" y="36139"/>
                  <a:pt x="1785" y="36165"/>
                  <a:pt x="1784" y="36236"/>
                </a:cubicBezTo>
                <a:cubicBezTo>
                  <a:pt x="1784" y="35959"/>
                  <a:pt x="1738" y="35680"/>
                  <a:pt x="1748" y="35400"/>
                </a:cubicBezTo>
                <a:cubicBezTo>
                  <a:pt x="1753" y="35257"/>
                  <a:pt x="1762" y="35118"/>
                  <a:pt x="1776" y="34975"/>
                </a:cubicBezTo>
                <a:cubicBezTo>
                  <a:pt x="1781" y="34937"/>
                  <a:pt x="1780" y="34893"/>
                  <a:pt x="1784" y="34850"/>
                </a:cubicBezTo>
                <a:lnTo>
                  <a:pt x="1784" y="34850"/>
                </a:lnTo>
                <a:cubicBezTo>
                  <a:pt x="1786" y="34842"/>
                  <a:pt x="1789" y="34831"/>
                  <a:pt x="1791" y="34820"/>
                </a:cubicBezTo>
                <a:cubicBezTo>
                  <a:pt x="1793" y="34806"/>
                  <a:pt x="1795" y="34793"/>
                  <a:pt x="1797" y="34779"/>
                </a:cubicBezTo>
                <a:lnTo>
                  <a:pt x="1797" y="34779"/>
                </a:lnTo>
                <a:cubicBezTo>
                  <a:pt x="1797" y="34777"/>
                  <a:pt x="1798" y="34776"/>
                  <a:pt x="1799" y="34774"/>
                </a:cubicBezTo>
                <a:lnTo>
                  <a:pt x="1799" y="34774"/>
                </a:lnTo>
                <a:cubicBezTo>
                  <a:pt x="1798" y="34776"/>
                  <a:pt x="1797" y="34777"/>
                  <a:pt x="1797" y="34779"/>
                </a:cubicBezTo>
                <a:lnTo>
                  <a:pt x="1797" y="34779"/>
                </a:lnTo>
                <a:cubicBezTo>
                  <a:pt x="1802" y="34745"/>
                  <a:pt x="1807" y="34711"/>
                  <a:pt x="1814" y="34677"/>
                </a:cubicBezTo>
                <a:cubicBezTo>
                  <a:pt x="1865" y="34381"/>
                  <a:pt x="1936" y="34088"/>
                  <a:pt x="2020" y="33797"/>
                </a:cubicBezTo>
                <a:cubicBezTo>
                  <a:pt x="2100" y="33531"/>
                  <a:pt x="2172" y="33212"/>
                  <a:pt x="2307" y="32971"/>
                </a:cubicBezTo>
                <a:lnTo>
                  <a:pt x="2307" y="32971"/>
                </a:lnTo>
                <a:cubicBezTo>
                  <a:pt x="2306" y="32975"/>
                  <a:pt x="2304" y="32979"/>
                  <a:pt x="2303" y="32982"/>
                </a:cubicBezTo>
                <a:lnTo>
                  <a:pt x="2303" y="32982"/>
                </a:lnTo>
                <a:cubicBezTo>
                  <a:pt x="2307" y="32972"/>
                  <a:pt x="2311" y="32964"/>
                  <a:pt x="2313" y="32961"/>
                </a:cubicBezTo>
                <a:lnTo>
                  <a:pt x="2313" y="32961"/>
                </a:lnTo>
                <a:cubicBezTo>
                  <a:pt x="2311" y="32964"/>
                  <a:pt x="2309" y="32968"/>
                  <a:pt x="2307" y="32971"/>
                </a:cubicBezTo>
                <a:lnTo>
                  <a:pt x="2307" y="32971"/>
                </a:lnTo>
                <a:cubicBezTo>
                  <a:pt x="2316" y="32951"/>
                  <a:pt x="2326" y="32930"/>
                  <a:pt x="2334" y="32911"/>
                </a:cubicBezTo>
                <a:cubicBezTo>
                  <a:pt x="2366" y="32838"/>
                  <a:pt x="2402" y="32769"/>
                  <a:pt x="2432" y="32697"/>
                </a:cubicBezTo>
                <a:cubicBezTo>
                  <a:pt x="2499" y="32555"/>
                  <a:pt x="2572" y="32414"/>
                  <a:pt x="2646" y="32278"/>
                </a:cubicBezTo>
                <a:cubicBezTo>
                  <a:pt x="2786" y="32022"/>
                  <a:pt x="2936" y="31775"/>
                  <a:pt x="3101" y="31533"/>
                </a:cubicBezTo>
                <a:cubicBezTo>
                  <a:pt x="3188" y="31405"/>
                  <a:pt x="3280" y="31278"/>
                  <a:pt x="3375" y="31151"/>
                </a:cubicBezTo>
                <a:cubicBezTo>
                  <a:pt x="3402" y="31115"/>
                  <a:pt x="3426" y="31082"/>
                  <a:pt x="3456" y="31042"/>
                </a:cubicBezTo>
                <a:cubicBezTo>
                  <a:pt x="3461" y="31035"/>
                  <a:pt x="3498" y="30987"/>
                  <a:pt x="3497" y="30987"/>
                </a:cubicBezTo>
                <a:lnTo>
                  <a:pt x="3497" y="30987"/>
                </a:lnTo>
                <a:cubicBezTo>
                  <a:pt x="3497" y="30987"/>
                  <a:pt x="3491" y="30995"/>
                  <a:pt x="3473" y="31018"/>
                </a:cubicBezTo>
                <a:cubicBezTo>
                  <a:pt x="3457" y="31039"/>
                  <a:pt x="3450" y="31047"/>
                  <a:pt x="3450" y="31047"/>
                </a:cubicBezTo>
                <a:cubicBezTo>
                  <a:pt x="3450" y="31047"/>
                  <a:pt x="3501" y="30982"/>
                  <a:pt x="3511" y="30969"/>
                </a:cubicBezTo>
                <a:cubicBezTo>
                  <a:pt x="3546" y="30923"/>
                  <a:pt x="3581" y="30882"/>
                  <a:pt x="3616" y="30841"/>
                </a:cubicBezTo>
                <a:cubicBezTo>
                  <a:pt x="4045" y="30310"/>
                  <a:pt x="4504" y="29800"/>
                  <a:pt x="4970" y="29301"/>
                </a:cubicBezTo>
                <a:cubicBezTo>
                  <a:pt x="5938" y="28260"/>
                  <a:pt x="6925" y="27238"/>
                  <a:pt x="7760" y="26084"/>
                </a:cubicBezTo>
                <a:cubicBezTo>
                  <a:pt x="8599" y="24924"/>
                  <a:pt x="9208" y="23611"/>
                  <a:pt x="9562" y="22223"/>
                </a:cubicBezTo>
                <a:cubicBezTo>
                  <a:pt x="10283" y="19383"/>
                  <a:pt x="10041" y="16425"/>
                  <a:pt x="9927" y="13531"/>
                </a:cubicBezTo>
                <a:cubicBezTo>
                  <a:pt x="9875" y="12267"/>
                  <a:pt x="9835" y="10996"/>
                  <a:pt x="9962" y="9734"/>
                </a:cubicBezTo>
                <a:cubicBezTo>
                  <a:pt x="9976" y="9598"/>
                  <a:pt x="9990" y="9460"/>
                  <a:pt x="10008" y="9323"/>
                </a:cubicBezTo>
                <a:cubicBezTo>
                  <a:pt x="10008" y="9323"/>
                  <a:pt x="10008" y="9323"/>
                  <a:pt x="10008" y="9322"/>
                </a:cubicBezTo>
                <a:lnTo>
                  <a:pt x="10008" y="9322"/>
                </a:lnTo>
                <a:cubicBezTo>
                  <a:pt x="10008" y="9322"/>
                  <a:pt x="10008" y="9322"/>
                  <a:pt x="10008" y="9322"/>
                </a:cubicBezTo>
                <a:cubicBezTo>
                  <a:pt x="10008" y="9322"/>
                  <a:pt x="10009" y="9315"/>
                  <a:pt x="10012" y="9297"/>
                </a:cubicBezTo>
                <a:cubicBezTo>
                  <a:pt x="10022" y="9214"/>
                  <a:pt x="10036" y="9132"/>
                  <a:pt x="10047" y="9051"/>
                </a:cubicBezTo>
                <a:cubicBezTo>
                  <a:pt x="10088" y="8777"/>
                  <a:pt x="10139" y="8504"/>
                  <a:pt x="10195" y="8232"/>
                </a:cubicBezTo>
                <a:cubicBezTo>
                  <a:pt x="10309" y="7676"/>
                  <a:pt x="10456" y="7123"/>
                  <a:pt x="10635" y="6581"/>
                </a:cubicBezTo>
                <a:cubicBezTo>
                  <a:pt x="10719" y="6322"/>
                  <a:pt x="10814" y="6067"/>
                  <a:pt x="10915" y="5815"/>
                </a:cubicBezTo>
                <a:cubicBezTo>
                  <a:pt x="10928" y="5780"/>
                  <a:pt x="10942" y="5748"/>
                  <a:pt x="10957" y="5713"/>
                </a:cubicBezTo>
                <a:cubicBezTo>
                  <a:pt x="10969" y="5683"/>
                  <a:pt x="10971" y="5669"/>
                  <a:pt x="10968" y="5667"/>
                </a:cubicBezTo>
                <a:lnTo>
                  <a:pt x="10968" y="5667"/>
                </a:lnTo>
                <a:cubicBezTo>
                  <a:pt x="10985" y="5635"/>
                  <a:pt x="11004" y="5604"/>
                  <a:pt x="11012" y="5587"/>
                </a:cubicBezTo>
                <a:cubicBezTo>
                  <a:pt x="11071" y="5458"/>
                  <a:pt x="11131" y="5328"/>
                  <a:pt x="11194" y="5203"/>
                </a:cubicBezTo>
                <a:cubicBezTo>
                  <a:pt x="11427" y="4728"/>
                  <a:pt x="11701" y="4269"/>
                  <a:pt x="12012" y="3839"/>
                </a:cubicBezTo>
                <a:cubicBezTo>
                  <a:pt x="12048" y="3789"/>
                  <a:pt x="12084" y="3744"/>
                  <a:pt x="12116" y="3697"/>
                </a:cubicBezTo>
                <a:cubicBezTo>
                  <a:pt x="12118" y="3694"/>
                  <a:pt x="12120" y="3691"/>
                  <a:pt x="12122" y="3688"/>
                </a:cubicBezTo>
                <a:lnTo>
                  <a:pt x="12122" y="3688"/>
                </a:lnTo>
                <a:cubicBezTo>
                  <a:pt x="12125" y="3685"/>
                  <a:pt x="12127" y="3681"/>
                  <a:pt x="12130" y="3678"/>
                </a:cubicBezTo>
                <a:cubicBezTo>
                  <a:pt x="12214" y="3573"/>
                  <a:pt x="12303" y="3469"/>
                  <a:pt x="12392" y="3372"/>
                </a:cubicBezTo>
                <a:cubicBezTo>
                  <a:pt x="12564" y="3179"/>
                  <a:pt x="12748" y="2993"/>
                  <a:pt x="12940" y="2819"/>
                </a:cubicBezTo>
                <a:cubicBezTo>
                  <a:pt x="13032" y="2735"/>
                  <a:pt x="13128" y="2659"/>
                  <a:pt x="13223" y="2577"/>
                </a:cubicBezTo>
                <a:cubicBezTo>
                  <a:pt x="13237" y="2565"/>
                  <a:pt x="13246" y="2558"/>
                  <a:pt x="13250" y="2554"/>
                </a:cubicBezTo>
                <a:lnTo>
                  <a:pt x="13250" y="2554"/>
                </a:lnTo>
                <a:cubicBezTo>
                  <a:pt x="13304" y="2514"/>
                  <a:pt x="13358" y="2476"/>
                  <a:pt x="13415" y="2439"/>
                </a:cubicBezTo>
                <a:cubicBezTo>
                  <a:pt x="13621" y="2296"/>
                  <a:pt x="13835" y="2165"/>
                  <a:pt x="14055" y="2051"/>
                </a:cubicBezTo>
                <a:cubicBezTo>
                  <a:pt x="14168" y="1991"/>
                  <a:pt x="14278" y="1938"/>
                  <a:pt x="14394" y="1886"/>
                </a:cubicBezTo>
                <a:cubicBezTo>
                  <a:pt x="14406" y="1881"/>
                  <a:pt x="14415" y="1876"/>
                  <a:pt x="14423" y="1873"/>
                </a:cubicBezTo>
                <a:lnTo>
                  <a:pt x="14423" y="1873"/>
                </a:lnTo>
                <a:cubicBezTo>
                  <a:pt x="14481" y="1851"/>
                  <a:pt x="14540" y="1827"/>
                  <a:pt x="14600" y="1805"/>
                </a:cubicBezTo>
                <a:cubicBezTo>
                  <a:pt x="14846" y="1718"/>
                  <a:pt x="15097" y="1648"/>
                  <a:pt x="15353" y="1591"/>
                </a:cubicBezTo>
                <a:cubicBezTo>
                  <a:pt x="15768" y="1499"/>
                  <a:pt x="16051" y="993"/>
                  <a:pt x="15923" y="592"/>
                </a:cubicBezTo>
                <a:cubicBezTo>
                  <a:pt x="15800" y="219"/>
                  <a:pt x="15484" y="1"/>
                  <a:pt x="1511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9" name="Google Shape;759;p27"/>
          <p:cNvSpPr/>
          <p:nvPr/>
        </p:nvSpPr>
        <p:spPr>
          <a:xfrm>
            <a:off x="4047775" y="4837725"/>
            <a:ext cx="524225" cy="412375"/>
          </a:xfrm>
          <a:custGeom>
            <a:avLst/>
            <a:gdLst/>
            <a:ahLst/>
            <a:cxnLst/>
            <a:rect l="l" t="t" r="r" b="b"/>
            <a:pathLst>
              <a:path w="20969" h="16495" extrusionOk="0">
                <a:moveTo>
                  <a:pt x="9538" y="2108"/>
                </a:moveTo>
                <a:cubicBezTo>
                  <a:pt x="9521" y="2116"/>
                  <a:pt x="9501" y="2124"/>
                  <a:pt x="9484" y="2130"/>
                </a:cubicBezTo>
                <a:lnTo>
                  <a:pt x="9484" y="2130"/>
                </a:lnTo>
                <a:cubicBezTo>
                  <a:pt x="9494" y="2126"/>
                  <a:pt x="9503" y="2121"/>
                  <a:pt x="9513" y="2116"/>
                </a:cubicBezTo>
                <a:cubicBezTo>
                  <a:pt x="9521" y="2113"/>
                  <a:pt x="9530" y="2110"/>
                  <a:pt x="9538" y="2108"/>
                </a:cubicBezTo>
                <a:close/>
                <a:moveTo>
                  <a:pt x="14881" y="2213"/>
                </a:moveTo>
                <a:lnTo>
                  <a:pt x="14881" y="2213"/>
                </a:lnTo>
                <a:cubicBezTo>
                  <a:pt x="14899" y="2220"/>
                  <a:pt x="14911" y="2225"/>
                  <a:pt x="14918" y="2228"/>
                </a:cubicBezTo>
                <a:lnTo>
                  <a:pt x="14918" y="2228"/>
                </a:lnTo>
                <a:cubicBezTo>
                  <a:pt x="14911" y="2225"/>
                  <a:pt x="14905" y="2222"/>
                  <a:pt x="14899" y="2219"/>
                </a:cubicBezTo>
                <a:cubicBezTo>
                  <a:pt x="14895" y="2218"/>
                  <a:pt x="14889" y="2216"/>
                  <a:pt x="14881" y="2213"/>
                </a:cubicBezTo>
                <a:close/>
                <a:moveTo>
                  <a:pt x="16475" y="3124"/>
                </a:moveTo>
                <a:cubicBezTo>
                  <a:pt x="16475" y="3124"/>
                  <a:pt x="16485" y="3132"/>
                  <a:pt x="16512" y="3154"/>
                </a:cubicBezTo>
                <a:cubicBezTo>
                  <a:pt x="16513" y="3155"/>
                  <a:pt x="16514" y="3156"/>
                  <a:pt x="16516" y="3157"/>
                </a:cubicBezTo>
                <a:lnTo>
                  <a:pt x="16516" y="3157"/>
                </a:lnTo>
                <a:cubicBezTo>
                  <a:pt x="16495" y="3140"/>
                  <a:pt x="16475" y="3124"/>
                  <a:pt x="16475" y="3124"/>
                </a:cubicBezTo>
                <a:close/>
                <a:moveTo>
                  <a:pt x="7763" y="3156"/>
                </a:moveTo>
                <a:lnTo>
                  <a:pt x="7763" y="3156"/>
                </a:lnTo>
                <a:cubicBezTo>
                  <a:pt x="7762" y="3157"/>
                  <a:pt x="7761" y="3158"/>
                  <a:pt x="7760" y="3159"/>
                </a:cubicBezTo>
                <a:cubicBezTo>
                  <a:pt x="7759" y="3159"/>
                  <a:pt x="7758" y="3160"/>
                  <a:pt x="7757" y="3161"/>
                </a:cubicBezTo>
                <a:lnTo>
                  <a:pt x="7757" y="3161"/>
                </a:lnTo>
                <a:cubicBezTo>
                  <a:pt x="7760" y="3159"/>
                  <a:pt x="7761" y="3157"/>
                  <a:pt x="7763" y="3156"/>
                </a:cubicBezTo>
                <a:close/>
                <a:moveTo>
                  <a:pt x="18519" y="5739"/>
                </a:moveTo>
                <a:cubicBezTo>
                  <a:pt x="18520" y="5741"/>
                  <a:pt x="18522" y="5744"/>
                  <a:pt x="18523" y="5746"/>
                </a:cubicBezTo>
                <a:lnTo>
                  <a:pt x="18523" y="5746"/>
                </a:lnTo>
                <a:cubicBezTo>
                  <a:pt x="18522" y="5744"/>
                  <a:pt x="18520" y="5742"/>
                  <a:pt x="18519" y="5739"/>
                </a:cubicBezTo>
                <a:close/>
                <a:moveTo>
                  <a:pt x="17809" y="14775"/>
                </a:moveTo>
                <a:cubicBezTo>
                  <a:pt x="17808" y="14776"/>
                  <a:pt x="17808" y="14777"/>
                  <a:pt x="17808" y="14778"/>
                </a:cubicBezTo>
                <a:cubicBezTo>
                  <a:pt x="17808" y="14778"/>
                  <a:pt x="17808" y="14777"/>
                  <a:pt x="17809" y="14775"/>
                </a:cubicBezTo>
                <a:close/>
                <a:moveTo>
                  <a:pt x="12010" y="1"/>
                </a:moveTo>
                <a:cubicBezTo>
                  <a:pt x="11512" y="1"/>
                  <a:pt x="11015" y="42"/>
                  <a:pt x="10524" y="125"/>
                </a:cubicBezTo>
                <a:cubicBezTo>
                  <a:pt x="7915" y="572"/>
                  <a:pt x="5827" y="2436"/>
                  <a:pt x="4194" y="4412"/>
                </a:cubicBezTo>
                <a:cubicBezTo>
                  <a:pt x="2424" y="6558"/>
                  <a:pt x="967" y="9019"/>
                  <a:pt x="282" y="11735"/>
                </a:cubicBezTo>
                <a:cubicBezTo>
                  <a:pt x="202" y="12060"/>
                  <a:pt x="132" y="12388"/>
                  <a:pt x="73" y="12717"/>
                </a:cubicBezTo>
                <a:cubicBezTo>
                  <a:pt x="0" y="13137"/>
                  <a:pt x="186" y="13616"/>
                  <a:pt x="644" y="13717"/>
                </a:cubicBezTo>
                <a:cubicBezTo>
                  <a:pt x="714" y="13736"/>
                  <a:pt x="788" y="13745"/>
                  <a:pt x="863" y="13745"/>
                </a:cubicBezTo>
                <a:cubicBezTo>
                  <a:pt x="1217" y="13745"/>
                  <a:pt x="1588" y="13538"/>
                  <a:pt x="1656" y="13169"/>
                </a:cubicBezTo>
                <a:cubicBezTo>
                  <a:pt x="1768" y="12529"/>
                  <a:pt x="1925" y="11895"/>
                  <a:pt x="2125" y="11276"/>
                </a:cubicBezTo>
                <a:cubicBezTo>
                  <a:pt x="2221" y="10975"/>
                  <a:pt x="2326" y="10677"/>
                  <a:pt x="2443" y="10386"/>
                </a:cubicBezTo>
                <a:cubicBezTo>
                  <a:pt x="2472" y="10313"/>
                  <a:pt x="2503" y="10240"/>
                  <a:pt x="2530" y="10167"/>
                </a:cubicBezTo>
                <a:cubicBezTo>
                  <a:pt x="2534" y="10157"/>
                  <a:pt x="2538" y="10147"/>
                  <a:pt x="2542" y="10137"/>
                </a:cubicBezTo>
                <a:lnTo>
                  <a:pt x="2542" y="10137"/>
                </a:lnTo>
                <a:cubicBezTo>
                  <a:pt x="2548" y="10123"/>
                  <a:pt x="2556" y="10105"/>
                  <a:pt x="2561" y="10092"/>
                </a:cubicBezTo>
                <a:lnTo>
                  <a:pt x="2561" y="10092"/>
                </a:lnTo>
                <a:cubicBezTo>
                  <a:pt x="2557" y="10102"/>
                  <a:pt x="2553" y="10110"/>
                  <a:pt x="2550" y="10117"/>
                </a:cubicBezTo>
                <a:lnTo>
                  <a:pt x="2550" y="10117"/>
                </a:lnTo>
                <a:cubicBezTo>
                  <a:pt x="2556" y="10102"/>
                  <a:pt x="2563" y="10086"/>
                  <a:pt x="2570" y="10072"/>
                </a:cubicBezTo>
                <a:lnTo>
                  <a:pt x="2570" y="10072"/>
                </a:lnTo>
                <a:cubicBezTo>
                  <a:pt x="2567" y="10077"/>
                  <a:pt x="2565" y="10083"/>
                  <a:pt x="2562" y="10089"/>
                </a:cubicBezTo>
                <a:cubicBezTo>
                  <a:pt x="2562" y="10090"/>
                  <a:pt x="2561" y="10091"/>
                  <a:pt x="2561" y="10092"/>
                </a:cubicBezTo>
                <a:lnTo>
                  <a:pt x="2561" y="10092"/>
                </a:lnTo>
                <a:cubicBezTo>
                  <a:pt x="2565" y="10082"/>
                  <a:pt x="2570" y="10071"/>
                  <a:pt x="2576" y="10058"/>
                </a:cubicBezTo>
                <a:lnTo>
                  <a:pt x="2576" y="10058"/>
                </a:lnTo>
                <a:cubicBezTo>
                  <a:pt x="2574" y="10062"/>
                  <a:pt x="2572" y="10067"/>
                  <a:pt x="2570" y="10072"/>
                </a:cubicBezTo>
                <a:lnTo>
                  <a:pt x="2570" y="10072"/>
                </a:lnTo>
                <a:cubicBezTo>
                  <a:pt x="2637" y="9913"/>
                  <a:pt x="2707" y="9759"/>
                  <a:pt x="2782" y="9605"/>
                </a:cubicBezTo>
                <a:cubicBezTo>
                  <a:pt x="3330" y="8440"/>
                  <a:pt x="4013" y="7339"/>
                  <a:pt x="4781" y="6305"/>
                </a:cubicBezTo>
                <a:cubicBezTo>
                  <a:pt x="4832" y="6242"/>
                  <a:pt x="4876" y="6178"/>
                  <a:pt x="4924" y="6116"/>
                </a:cubicBezTo>
                <a:cubicBezTo>
                  <a:pt x="4954" y="6077"/>
                  <a:pt x="4965" y="6064"/>
                  <a:pt x="4965" y="6064"/>
                </a:cubicBezTo>
                <a:lnTo>
                  <a:pt x="4965" y="6064"/>
                </a:lnTo>
                <a:cubicBezTo>
                  <a:pt x="4965" y="6064"/>
                  <a:pt x="4907" y="6140"/>
                  <a:pt x="4907" y="6140"/>
                </a:cubicBezTo>
                <a:cubicBezTo>
                  <a:pt x="4907" y="6140"/>
                  <a:pt x="4970" y="6059"/>
                  <a:pt x="4979" y="6045"/>
                </a:cubicBezTo>
                <a:cubicBezTo>
                  <a:pt x="5086" y="5912"/>
                  <a:pt x="5190" y="5784"/>
                  <a:pt x="5295" y="5649"/>
                </a:cubicBezTo>
                <a:cubicBezTo>
                  <a:pt x="5497" y="5402"/>
                  <a:pt x="5707" y="5156"/>
                  <a:pt x="5920" y="4914"/>
                </a:cubicBezTo>
                <a:cubicBezTo>
                  <a:pt x="6347" y="4439"/>
                  <a:pt x="6796" y="3979"/>
                  <a:pt x="7276" y="3560"/>
                </a:cubicBezTo>
                <a:cubicBezTo>
                  <a:pt x="7392" y="3460"/>
                  <a:pt x="7511" y="3360"/>
                  <a:pt x="7630" y="3263"/>
                </a:cubicBezTo>
                <a:cubicBezTo>
                  <a:pt x="7661" y="3240"/>
                  <a:pt x="7688" y="3214"/>
                  <a:pt x="7720" y="3190"/>
                </a:cubicBezTo>
                <a:cubicBezTo>
                  <a:pt x="7723" y="3188"/>
                  <a:pt x="7729" y="3183"/>
                  <a:pt x="7735" y="3178"/>
                </a:cubicBezTo>
                <a:lnTo>
                  <a:pt x="7735" y="3178"/>
                </a:lnTo>
                <a:cubicBezTo>
                  <a:pt x="7744" y="3171"/>
                  <a:pt x="7752" y="3165"/>
                  <a:pt x="7757" y="3161"/>
                </a:cubicBezTo>
                <a:lnTo>
                  <a:pt x="7757" y="3161"/>
                </a:lnTo>
                <a:cubicBezTo>
                  <a:pt x="7754" y="3163"/>
                  <a:pt x="7750" y="3166"/>
                  <a:pt x="7745" y="3170"/>
                </a:cubicBezTo>
                <a:lnTo>
                  <a:pt x="7745" y="3170"/>
                </a:lnTo>
                <a:cubicBezTo>
                  <a:pt x="7756" y="3161"/>
                  <a:pt x="7768" y="3153"/>
                  <a:pt x="7768" y="3153"/>
                </a:cubicBezTo>
                <a:lnTo>
                  <a:pt x="7768" y="3153"/>
                </a:lnTo>
                <a:cubicBezTo>
                  <a:pt x="7768" y="3153"/>
                  <a:pt x="7766" y="3154"/>
                  <a:pt x="7763" y="3156"/>
                </a:cubicBezTo>
                <a:lnTo>
                  <a:pt x="7763" y="3156"/>
                </a:lnTo>
                <a:cubicBezTo>
                  <a:pt x="7800" y="3129"/>
                  <a:pt x="7838" y="3102"/>
                  <a:pt x="7875" y="3072"/>
                </a:cubicBezTo>
                <a:cubicBezTo>
                  <a:pt x="8130" y="2885"/>
                  <a:pt x="8396" y="2711"/>
                  <a:pt x="8669" y="2551"/>
                </a:cubicBezTo>
                <a:cubicBezTo>
                  <a:pt x="8932" y="2397"/>
                  <a:pt x="9202" y="2261"/>
                  <a:pt x="9479" y="2132"/>
                </a:cubicBezTo>
                <a:lnTo>
                  <a:pt x="9479" y="2132"/>
                </a:lnTo>
                <a:cubicBezTo>
                  <a:pt x="9475" y="2133"/>
                  <a:pt x="9471" y="2134"/>
                  <a:pt x="9467" y="2135"/>
                </a:cubicBezTo>
                <a:cubicBezTo>
                  <a:pt x="9472" y="2134"/>
                  <a:pt x="9478" y="2132"/>
                  <a:pt x="9484" y="2130"/>
                </a:cubicBezTo>
                <a:lnTo>
                  <a:pt x="9484" y="2130"/>
                </a:lnTo>
                <a:cubicBezTo>
                  <a:pt x="9482" y="2131"/>
                  <a:pt x="9480" y="2132"/>
                  <a:pt x="9479" y="2132"/>
                </a:cubicBezTo>
                <a:lnTo>
                  <a:pt x="9479" y="2132"/>
                </a:lnTo>
                <a:cubicBezTo>
                  <a:pt x="9566" y="2109"/>
                  <a:pt x="9584" y="2099"/>
                  <a:pt x="9574" y="2099"/>
                </a:cubicBezTo>
                <a:cubicBezTo>
                  <a:pt x="9568" y="2099"/>
                  <a:pt x="9554" y="2102"/>
                  <a:pt x="9538" y="2108"/>
                </a:cubicBezTo>
                <a:lnTo>
                  <a:pt x="9538" y="2108"/>
                </a:lnTo>
                <a:cubicBezTo>
                  <a:pt x="9544" y="2105"/>
                  <a:pt x="9549" y="2102"/>
                  <a:pt x="9554" y="2099"/>
                </a:cubicBezTo>
                <a:cubicBezTo>
                  <a:pt x="9613" y="2075"/>
                  <a:pt x="9673" y="2053"/>
                  <a:pt x="9732" y="2032"/>
                </a:cubicBezTo>
                <a:cubicBezTo>
                  <a:pt x="9859" y="1987"/>
                  <a:pt x="9984" y="1945"/>
                  <a:pt x="10115" y="1906"/>
                </a:cubicBezTo>
                <a:cubicBezTo>
                  <a:pt x="10362" y="1831"/>
                  <a:pt x="10616" y="1768"/>
                  <a:pt x="10871" y="1724"/>
                </a:cubicBezTo>
                <a:cubicBezTo>
                  <a:pt x="10934" y="1712"/>
                  <a:pt x="10994" y="1701"/>
                  <a:pt x="11058" y="1692"/>
                </a:cubicBezTo>
                <a:cubicBezTo>
                  <a:pt x="11070" y="1689"/>
                  <a:pt x="11099" y="1685"/>
                  <a:pt x="11127" y="1681"/>
                </a:cubicBezTo>
                <a:lnTo>
                  <a:pt x="11127" y="1681"/>
                </a:lnTo>
                <a:cubicBezTo>
                  <a:pt x="11168" y="1676"/>
                  <a:pt x="11223" y="1669"/>
                  <a:pt x="11235" y="1668"/>
                </a:cubicBezTo>
                <a:cubicBezTo>
                  <a:pt x="11305" y="1660"/>
                  <a:pt x="11376" y="1654"/>
                  <a:pt x="11446" y="1649"/>
                </a:cubicBezTo>
                <a:cubicBezTo>
                  <a:pt x="11632" y="1636"/>
                  <a:pt x="11818" y="1630"/>
                  <a:pt x="12004" y="1630"/>
                </a:cubicBezTo>
                <a:cubicBezTo>
                  <a:pt x="12311" y="1630"/>
                  <a:pt x="12618" y="1647"/>
                  <a:pt x="12923" y="1679"/>
                </a:cubicBezTo>
                <a:lnTo>
                  <a:pt x="12923" y="1679"/>
                </a:lnTo>
                <a:cubicBezTo>
                  <a:pt x="12928" y="1681"/>
                  <a:pt x="12933" y="1681"/>
                  <a:pt x="12938" y="1682"/>
                </a:cubicBezTo>
                <a:lnTo>
                  <a:pt x="12938" y="1682"/>
                </a:lnTo>
                <a:cubicBezTo>
                  <a:pt x="12934" y="1681"/>
                  <a:pt x="12930" y="1681"/>
                  <a:pt x="12925" y="1680"/>
                </a:cubicBezTo>
                <a:lnTo>
                  <a:pt x="12925" y="1680"/>
                </a:lnTo>
                <a:cubicBezTo>
                  <a:pt x="12948" y="1682"/>
                  <a:pt x="12971" y="1685"/>
                  <a:pt x="12994" y="1687"/>
                </a:cubicBezTo>
                <a:cubicBezTo>
                  <a:pt x="13008" y="1689"/>
                  <a:pt x="13025" y="1693"/>
                  <a:pt x="13038" y="1696"/>
                </a:cubicBezTo>
                <a:lnTo>
                  <a:pt x="13038" y="1696"/>
                </a:lnTo>
                <a:cubicBezTo>
                  <a:pt x="13029" y="1695"/>
                  <a:pt x="13020" y="1693"/>
                  <a:pt x="13011" y="1692"/>
                </a:cubicBezTo>
                <a:cubicBezTo>
                  <a:pt x="12987" y="1688"/>
                  <a:pt x="12963" y="1686"/>
                  <a:pt x="12938" y="1682"/>
                </a:cubicBezTo>
                <a:lnTo>
                  <a:pt x="12938" y="1682"/>
                </a:lnTo>
                <a:cubicBezTo>
                  <a:pt x="13015" y="1698"/>
                  <a:pt x="13047" y="1703"/>
                  <a:pt x="13055" y="1703"/>
                </a:cubicBezTo>
                <a:cubicBezTo>
                  <a:pt x="13062" y="1703"/>
                  <a:pt x="13053" y="1700"/>
                  <a:pt x="13038" y="1696"/>
                </a:cubicBezTo>
                <a:lnTo>
                  <a:pt x="13038" y="1696"/>
                </a:lnTo>
                <a:cubicBezTo>
                  <a:pt x="13092" y="1705"/>
                  <a:pt x="13146" y="1714"/>
                  <a:pt x="13198" y="1724"/>
                </a:cubicBezTo>
                <a:cubicBezTo>
                  <a:pt x="13331" y="1747"/>
                  <a:pt x="13459" y="1773"/>
                  <a:pt x="13594" y="1804"/>
                </a:cubicBezTo>
                <a:cubicBezTo>
                  <a:pt x="13849" y="1863"/>
                  <a:pt x="14096" y="1933"/>
                  <a:pt x="14346" y="2013"/>
                </a:cubicBezTo>
                <a:cubicBezTo>
                  <a:pt x="14459" y="2052"/>
                  <a:pt x="14570" y="2091"/>
                  <a:pt x="14682" y="2132"/>
                </a:cubicBezTo>
                <a:cubicBezTo>
                  <a:pt x="14731" y="2150"/>
                  <a:pt x="14779" y="2170"/>
                  <a:pt x="14825" y="2189"/>
                </a:cubicBezTo>
                <a:lnTo>
                  <a:pt x="14825" y="2189"/>
                </a:lnTo>
                <a:cubicBezTo>
                  <a:pt x="14840" y="2195"/>
                  <a:pt x="14864" y="2205"/>
                  <a:pt x="14881" y="2213"/>
                </a:cubicBezTo>
                <a:lnTo>
                  <a:pt x="14881" y="2213"/>
                </a:lnTo>
                <a:cubicBezTo>
                  <a:pt x="14877" y="2211"/>
                  <a:pt x="14873" y="2209"/>
                  <a:pt x="14868" y="2207"/>
                </a:cubicBezTo>
                <a:cubicBezTo>
                  <a:pt x="14864" y="2205"/>
                  <a:pt x="14860" y="2204"/>
                  <a:pt x="14857" y="2202"/>
                </a:cubicBezTo>
                <a:lnTo>
                  <a:pt x="14857" y="2202"/>
                </a:lnTo>
                <a:cubicBezTo>
                  <a:pt x="14878" y="2209"/>
                  <a:pt x="14927" y="2230"/>
                  <a:pt x="14925" y="2230"/>
                </a:cubicBezTo>
                <a:cubicBezTo>
                  <a:pt x="14924" y="2230"/>
                  <a:pt x="14922" y="2229"/>
                  <a:pt x="14918" y="2228"/>
                </a:cubicBezTo>
                <a:lnTo>
                  <a:pt x="14918" y="2228"/>
                </a:lnTo>
                <a:cubicBezTo>
                  <a:pt x="15149" y="2331"/>
                  <a:pt x="15376" y="2443"/>
                  <a:pt x="15598" y="2566"/>
                </a:cubicBezTo>
                <a:cubicBezTo>
                  <a:pt x="15826" y="2693"/>
                  <a:pt x="16045" y="2828"/>
                  <a:pt x="16258" y="2977"/>
                </a:cubicBezTo>
                <a:cubicBezTo>
                  <a:pt x="16365" y="3046"/>
                  <a:pt x="16461" y="3127"/>
                  <a:pt x="16564" y="3197"/>
                </a:cubicBezTo>
                <a:cubicBezTo>
                  <a:pt x="16562" y="3195"/>
                  <a:pt x="16553" y="3188"/>
                  <a:pt x="16542" y="3179"/>
                </a:cubicBezTo>
                <a:lnTo>
                  <a:pt x="16542" y="3179"/>
                </a:lnTo>
                <a:cubicBezTo>
                  <a:pt x="16557" y="3190"/>
                  <a:pt x="16572" y="3201"/>
                  <a:pt x="16586" y="3214"/>
                </a:cubicBezTo>
                <a:cubicBezTo>
                  <a:pt x="16635" y="3252"/>
                  <a:pt x="16683" y="3295"/>
                  <a:pt x="16729" y="3333"/>
                </a:cubicBezTo>
                <a:cubicBezTo>
                  <a:pt x="16930" y="3506"/>
                  <a:pt x="17125" y="3689"/>
                  <a:pt x="17304" y="3881"/>
                </a:cubicBezTo>
                <a:cubicBezTo>
                  <a:pt x="17386" y="3965"/>
                  <a:pt x="17466" y="4054"/>
                  <a:pt x="17538" y="4143"/>
                </a:cubicBezTo>
                <a:cubicBezTo>
                  <a:pt x="17580" y="4192"/>
                  <a:pt x="17619" y="4238"/>
                  <a:pt x="17657" y="4285"/>
                </a:cubicBezTo>
                <a:cubicBezTo>
                  <a:pt x="17675" y="4305"/>
                  <a:pt x="17689" y="4325"/>
                  <a:pt x="17705" y="4345"/>
                </a:cubicBezTo>
                <a:lnTo>
                  <a:pt x="17705" y="4345"/>
                </a:lnTo>
                <a:cubicBezTo>
                  <a:pt x="18034" y="4790"/>
                  <a:pt x="18304" y="5268"/>
                  <a:pt x="18532" y="5774"/>
                </a:cubicBezTo>
                <a:cubicBezTo>
                  <a:pt x="18536" y="5784"/>
                  <a:pt x="18541" y="5793"/>
                  <a:pt x="18546" y="5802"/>
                </a:cubicBezTo>
                <a:lnTo>
                  <a:pt x="18546" y="5802"/>
                </a:lnTo>
                <a:cubicBezTo>
                  <a:pt x="18552" y="5817"/>
                  <a:pt x="18556" y="5832"/>
                  <a:pt x="18560" y="5844"/>
                </a:cubicBezTo>
                <a:cubicBezTo>
                  <a:pt x="18587" y="5914"/>
                  <a:pt x="18616" y="5985"/>
                  <a:pt x="18641" y="6058"/>
                </a:cubicBezTo>
                <a:cubicBezTo>
                  <a:pt x="18693" y="6200"/>
                  <a:pt x="18738" y="6344"/>
                  <a:pt x="18784" y="6487"/>
                </a:cubicBezTo>
                <a:cubicBezTo>
                  <a:pt x="18875" y="6785"/>
                  <a:pt x="18944" y="7089"/>
                  <a:pt x="19004" y="7392"/>
                </a:cubicBezTo>
                <a:cubicBezTo>
                  <a:pt x="19018" y="7466"/>
                  <a:pt x="19031" y="7539"/>
                  <a:pt x="19042" y="7617"/>
                </a:cubicBezTo>
                <a:cubicBezTo>
                  <a:pt x="19050" y="7653"/>
                  <a:pt x="19051" y="7689"/>
                  <a:pt x="19059" y="7729"/>
                </a:cubicBezTo>
                <a:cubicBezTo>
                  <a:pt x="19061" y="7751"/>
                  <a:pt x="19067" y="7815"/>
                  <a:pt x="19067" y="7815"/>
                </a:cubicBezTo>
                <a:cubicBezTo>
                  <a:pt x="19067" y="7815"/>
                  <a:pt x="19066" y="7801"/>
                  <a:pt x="19062" y="7761"/>
                </a:cubicBezTo>
                <a:cubicBezTo>
                  <a:pt x="19059" y="7721"/>
                  <a:pt x="19058" y="7707"/>
                  <a:pt x="19058" y="7707"/>
                </a:cubicBezTo>
                <a:lnTo>
                  <a:pt x="19058" y="7707"/>
                </a:lnTo>
                <a:cubicBezTo>
                  <a:pt x="19058" y="7707"/>
                  <a:pt x="19064" y="7771"/>
                  <a:pt x="19067" y="7792"/>
                </a:cubicBezTo>
                <a:cubicBezTo>
                  <a:pt x="19070" y="7830"/>
                  <a:pt x="19075" y="7870"/>
                  <a:pt x="19081" y="7905"/>
                </a:cubicBezTo>
                <a:cubicBezTo>
                  <a:pt x="19091" y="7989"/>
                  <a:pt x="19099" y="8078"/>
                  <a:pt x="19105" y="8160"/>
                </a:cubicBezTo>
                <a:cubicBezTo>
                  <a:pt x="19129" y="8475"/>
                  <a:pt x="19140" y="8790"/>
                  <a:pt x="19137" y="9106"/>
                </a:cubicBezTo>
                <a:cubicBezTo>
                  <a:pt x="19132" y="9424"/>
                  <a:pt x="19115" y="9741"/>
                  <a:pt x="19086" y="10056"/>
                </a:cubicBezTo>
                <a:cubicBezTo>
                  <a:pt x="19074" y="10202"/>
                  <a:pt x="19056" y="10346"/>
                  <a:pt x="19038" y="10493"/>
                </a:cubicBezTo>
                <a:lnTo>
                  <a:pt x="19038" y="10493"/>
                </a:lnTo>
                <a:cubicBezTo>
                  <a:pt x="19037" y="10503"/>
                  <a:pt x="19033" y="10524"/>
                  <a:pt x="19028" y="10563"/>
                </a:cubicBezTo>
                <a:cubicBezTo>
                  <a:pt x="19013" y="10650"/>
                  <a:pt x="18999" y="10737"/>
                  <a:pt x="18986" y="10821"/>
                </a:cubicBezTo>
                <a:cubicBezTo>
                  <a:pt x="18773" y="12104"/>
                  <a:pt x="18388" y="13356"/>
                  <a:pt x="17898" y="14560"/>
                </a:cubicBezTo>
                <a:cubicBezTo>
                  <a:pt x="17873" y="14630"/>
                  <a:pt x="17836" y="14695"/>
                  <a:pt x="17812" y="14766"/>
                </a:cubicBezTo>
                <a:lnTo>
                  <a:pt x="17812" y="14766"/>
                </a:lnTo>
                <a:cubicBezTo>
                  <a:pt x="17803" y="14787"/>
                  <a:pt x="17794" y="14808"/>
                  <a:pt x="17786" y="14828"/>
                </a:cubicBezTo>
                <a:cubicBezTo>
                  <a:pt x="17719" y="14978"/>
                  <a:pt x="17653" y="15128"/>
                  <a:pt x="17584" y="15279"/>
                </a:cubicBezTo>
                <a:cubicBezTo>
                  <a:pt x="17405" y="15664"/>
                  <a:pt x="17461" y="16174"/>
                  <a:pt x="17877" y="16394"/>
                </a:cubicBezTo>
                <a:cubicBezTo>
                  <a:pt x="18001" y="16460"/>
                  <a:pt x="18150" y="16494"/>
                  <a:pt x="18300" y="16494"/>
                </a:cubicBezTo>
                <a:cubicBezTo>
                  <a:pt x="18582" y="16494"/>
                  <a:pt x="18866" y="16372"/>
                  <a:pt x="18991" y="16101"/>
                </a:cubicBezTo>
                <a:cubicBezTo>
                  <a:pt x="20132" y="13617"/>
                  <a:pt x="20968" y="10842"/>
                  <a:pt x="20726" y="8078"/>
                </a:cubicBezTo>
                <a:cubicBezTo>
                  <a:pt x="20607" y="6699"/>
                  <a:pt x="20238" y="5346"/>
                  <a:pt x="19530" y="4147"/>
                </a:cubicBezTo>
                <a:cubicBezTo>
                  <a:pt x="18932" y="3129"/>
                  <a:pt x="18101" y="2280"/>
                  <a:pt x="17135" y="1600"/>
                </a:cubicBezTo>
                <a:cubicBezTo>
                  <a:pt x="15643" y="550"/>
                  <a:pt x="13827" y="1"/>
                  <a:pt x="12010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0" name="Google Shape;760;p27"/>
          <p:cNvSpPr/>
          <p:nvPr/>
        </p:nvSpPr>
        <p:spPr>
          <a:xfrm>
            <a:off x="362625" y="351500"/>
            <a:ext cx="8418600" cy="4440600"/>
          </a:xfrm>
          <a:prstGeom prst="roundRect">
            <a:avLst>
              <a:gd name="adj" fmla="val 7333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BLANK_1_1_1_1_1_1_1_1">
    <p:bg>
      <p:bgPr>
        <a:solidFill>
          <a:schemeClr val="accent4"/>
        </a:solidFill>
        <a:effectLst/>
      </p:bgPr>
    </p:bg>
    <p:spTree>
      <p:nvGrpSpPr>
        <p:cNvPr id="1" name="Shape 7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2" name="Google Shape;762;p28"/>
          <p:cNvGrpSpPr/>
          <p:nvPr/>
        </p:nvGrpSpPr>
        <p:grpSpPr>
          <a:xfrm>
            <a:off x="148425" y="41038"/>
            <a:ext cx="830100" cy="997925"/>
            <a:chOff x="557125" y="1828800"/>
            <a:chExt cx="830100" cy="997925"/>
          </a:xfrm>
        </p:grpSpPr>
        <p:sp>
          <p:nvSpPr>
            <p:cNvPr id="763" name="Google Shape;763;p28"/>
            <p:cNvSpPr/>
            <p:nvPr/>
          </p:nvSpPr>
          <p:spPr>
            <a:xfrm>
              <a:off x="678100" y="2134225"/>
              <a:ext cx="155750" cy="214250"/>
            </a:xfrm>
            <a:custGeom>
              <a:avLst/>
              <a:gdLst/>
              <a:ahLst/>
              <a:cxnLst/>
              <a:rect l="l" t="t" r="r" b="b"/>
              <a:pathLst>
                <a:path w="6230" h="8570" extrusionOk="0">
                  <a:moveTo>
                    <a:pt x="1149" y="1"/>
                  </a:moveTo>
                  <a:cubicBezTo>
                    <a:pt x="1062" y="1"/>
                    <a:pt x="973" y="14"/>
                    <a:pt x="882" y="44"/>
                  </a:cubicBezTo>
                  <a:cubicBezTo>
                    <a:pt x="413" y="199"/>
                    <a:pt x="1" y="742"/>
                    <a:pt x="197" y="1262"/>
                  </a:cubicBezTo>
                  <a:cubicBezTo>
                    <a:pt x="1170" y="3853"/>
                    <a:pt x="2600" y="6223"/>
                    <a:pt x="4454" y="8283"/>
                  </a:cubicBezTo>
                  <a:cubicBezTo>
                    <a:pt x="4627" y="8475"/>
                    <a:pt x="4888" y="8570"/>
                    <a:pt x="5149" y="8570"/>
                  </a:cubicBezTo>
                  <a:cubicBezTo>
                    <a:pt x="5413" y="8570"/>
                    <a:pt x="5677" y="8473"/>
                    <a:pt x="5853" y="8283"/>
                  </a:cubicBezTo>
                  <a:cubicBezTo>
                    <a:pt x="6230" y="7871"/>
                    <a:pt x="6223" y="7297"/>
                    <a:pt x="5853" y="6885"/>
                  </a:cubicBezTo>
                  <a:cubicBezTo>
                    <a:pt x="5640" y="6651"/>
                    <a:pt x="5433" y="6410"/>
                    <a:pt x="5233" y="6163"/>
                  </a:cubicBezTo>
                  <a:cubicBezTo>
                    <a:pt x="5122" y="6030"/>
                    <a:pt x="5021" y="5899"/>
                    <a:pt x="4913" y="5762"/>
                  </a:cubicBezTo>
                  <a:cubicBezTo>
                    <a:pt x="4889" y="5731"/>
                    <a:pt x="4878" y="5717"/>
                    <a:pt x="4875" y="5715"/>
                  </a:cubicBezTo>
                  <a:lnTo>
                    <a:pt x="4875" y="5715"/>
                  </a:lnTo>
                  <a:cubicBezTo>
                    <a:pt x="4837" y="5662"/>
                    <a:pt x="4795" y="5612"/>
                    <a:pt x="4755" y="5558"/>
                  </a:cubicBezTo>
                  <a:cubicBezTo>
                    <a:pt x="4378" y="5049"/>
                    <a:pt x="4024" y="4524"/>
                    <a:pt x="3693" y="3982"/>
                  </a:cubicBezTo>
                  <a:cubicBezTo>
                    <a:pt x="3367" y="3443"/>
                    <a:pt x="3060" y="2881"/>
                    <a:pt x="2781" y="2314"/>
                  </a:cubicBezTo>
                  <a:cubicBezTo>
                    <a:pt x="2643" y="2034"/>
                    <a:pt x="2518" y="1750"/>
                    <a:pt x="2389" y="1467"/>
                  </a:cubicBezTo>
                  <a:lnTo>
                    <a:pt x="2389" y="1467"/>
                  </a:lnTo>
                  <a:cubicBezTo>
                    <a:pt x="2385" y="1456"/>
                    <a:pt x="2379" y="1440"/>
                    <a:pt x="2369" y="1415"/>
                  </a:cubicBezTo>
                  <a:cubicBezTo>
                    <a:pt x="2339" y="1349"/>
                    <a:pt x="2314" y="1279"/>
                    <a:pt x="2284" y="1213"/>
                  </a:cubicBezTo>
                  <a:cubicBezTo>
                    <a:pt x="2220" y="1056"/>
                    <a:pt x="2162" y="893"/>
                    <a:pt x="2098" y="737"/>
                  </a:cubicBezTo>
                  <a:cubicBezTo>
                    <a:pt x="1947" y="333"/>
                    <a:pt x="1580" y="1"/>
                    <a:pt x="114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4" name="Google Shape;764;p28"/>
            <p:cNvSpPr/>
            <p:nvPr/>
          </p:nvSpPr>
          <p:spPr>
            <a:xfrm>
              <a:off x="762650" y="2084800"/>
              <a:ext cx="106775" cy="155450"/>
            </a:xfrm>
            <a:custGeom>
              <a:avLst/>
              <a:gdLst/>
              <a:ahLst/>
              <a:cxnLst/>
              <a:rect l="l" t="t" r="r" b="b"/>
              <a:pathLst>
                <a:path w="4271" h="6218" extrusionOk="0">
                  <a:moveTo>
                    <a:pt x="1088" y="1"/>
                  </a:moveTo>
                  <a:cubicBezTo>
                    <a:pt x="914" y="1"/>
                    <a:pt x="744" y="43"/>
                    <a:pt x="603" y="134"/>
                  </a:cubicBezTo>
                  <a:cubicBezTo>
                    <a:pt x="124" y="443"/>
                    <a:pt x="1" y="988"/>
                    <a:pt x="246" y="1488"/>
                  </a:cubicBezTo>
                  <a:cubicBezTo>
                    <a:pt x="936" y="2901"/>
                    <a:pt x="1626" y="4318"/>
                    <a:pt x="2315" y="5727"/>
                  </a:cubicBezTo>
                  <a:cubicBezTo>
                    <a:pt x="2469" y="6041"/>
                    <a:pt x="2833" y="6217"/>
                    <a:pt x="3185" y="6217"/>
                  </a:cubicBezTo>
                  <a:cubicBezTo>
                    <a:pt x="3358" y="6217"/>
                    <a:pt x="3529" y="6174"/>
                    <a:pt x="3670" y="6084"/>
                  </a:cubicBezTo>
                  <a:cubicBezTo>
                    <a:pt x="4145" y="5773"/>
                    <a:pt x="4270" y="5230"/>
                    <a:pt x="4026" y="4729"/>
                  </a:cubicBezTo>
                  <a:cubicBezTo>
                    <a:pt x="3337" y="3316"/>
                    <a:pt x="2646" y="1900"/>
                    <a:pt x="1957" y="490"/>
                  </a:cubicBezTo>
                  <a:cubicBezTo>
                    <a:pt x="1803" y="177"/>
                    <a:pt x="1440" y="1"/>
                    <a:pt x="108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5" name="Google Shape;765;p28"/>
            <p:cNvSpPr/>
            <p:nvPr/>
          </p:nvSpPr>
          <p:spPr>
            <a:xfrm>
              <a:off x="804075" y="1960550"/>
              <a:ext cx="98175" cy="140200"/>
            </a:xfrm>
            <a:custGeom>
              <a:avLst/>
              <a:gdLst/>
              <a:ahLst/>
              <a:cxnLst/>
              <a:rect l="l" t="t" r="r" b="b"/>
              <a:pathLst>
                <a:path w="3927" h="5608" extrusionOk="0">
                  <a:moveTo>
                    <a:pt x="1136" y="1"/>
                  </a:moveTo>
                  <a:cubicBezTo>
                    <a:pt x="1049" y="1"/>
                    <a:pt x="961" y="14"/>
                    <a:pt x="872" y="43"/>
                  </a:cubicBezTo>
                  <a:cubicBezTo>
                    <a:pt x="383" y="195"/>
                    <a:pt x="1" y="732"/>
                    <a:pt x="180" y="1258"/>
                  </a:cubicBezTo>
                  <a:cubicBezTo>
                    <a:pt x="630" y="2596"/>
                    <a:pt x="1214" y="3895"/>
                    <a:pt x="1934" y="5115"/>
                  </a:cubicBezTo>
                  <a:cubicBezTo>
                    <a:pt x="2112" y="5418"/>
                    <a:pt x="2464" y="5607"/>
                    <a:pt x="2813" y="5607"/>
                  </a:cubicBezTo>
                  <a:cubicBezTo>
                    <a:pt x="2979" y="5607"/>
                    <a:pt x="3143" y="5565"/>
                    <a:pt x="3288" y="5471"/>
                  </a:cubicBezTo>
                  <a:cubicBezTo>
                    <a:pt x="3738" y="5183"/>
                    <a:pt x="3926" y="4597"/>
                    <a:pt x="3644" y="4117"/>
                  </a:cubicBezTo>
                  <a:cubicBezTo>
                    <a:pt x="3313" y="3558"/>
                    <a:pt x="3011" y="2980"/>
                    <a:pt x="2740" y="2389"/>
                  </a:cubicBezTo>
                  <a:cubicBezTo>
                    <a:pt x="2677" y="2248"/>
                    <a:pt x="2613" y="2104"/>
                    <a:pt x="2548" y="1959"/>
                  </a:cubicBezTo>
                  <a:cubicBezTo>
                    <a:pt x="2544" y="1951"/>
                    <a:pt x="2541" y="1943"/>
                    <a:pt x="2538" y="1936"/>
                  </a:cubicBezTo>
                  <a:lnTo>
                    <a:pt x="2538" y="1936"/>
                  </a:lnTo>
                  <a:cubicBezTo>
                    <a:pt x="2535" y="1928"/>
                    <a:pt x="2531" y="1918"/>
                    <a:pt x="2526" y="1907"/>
                  </a:cubicBezTo>
                  <a:cubicBezTo>
                    <a:pt x="2496" y="1836"/>
                    <a:pt x="2467" y="1763"/>
                    <a:pt x="2437" y="1692"/>
                  </a:cubicBezTo>
                  <a:cubicBezTo>
                    <a:pt x="2314" y="1376"/>
                    <a:pt x="2195" y="1058"/>
                    <a:pt x="2089" y="735"/>
                  </a:cubicBezTo>
                  <a:cubicBezTo>
                    <a:pt x="1950" y="329"/>
                    <a:pt x="1565" y="1"/>
                    <a:pt x="113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6" name="Google Shape;766;p28"/>
            <p:cNvSpPr/>
            <p:nvPr/>
          </p:nvSpPr>
          <p:spPr>
            <a:xfrm>
              <a:off x="861500" y="2299075"/>
              <a:ext cx="88300" cy="115350"/>
            </a:xfrm>
            <a:custGeom>
              <a:avLst/>
              <a:gdLst/>
              <a:ahLst/>
              <a:cxnLst/>
              <a:rect l="l" t="t" r="r" b="b"/>
              <a:pathLst>
                <a:path w="3532" h="4614" extrusionOk="0">
                  <a:moveTo>
                    <a:pt x="1088" y="1"/>
                  </a:moveTo>
                  <a:cubicBezTo>
                    <a:pt x="917" y="1"/>
                    <a:pt x="747" y="44"/>
                    <a:pt x="606" y="135"/>
                  </a:cubicBezTo>
                  <a:cubicBezTo>
                    <a:pt x="131" y="440"/>
                    <a:pt x="1" y="992"/>
                    <a:pt x="250" y="1489"/>
                  </a:cubicBezTo>
                  <a:cubicBezTo>
                    <a:pt x="690" y="2368"/>
                    <a:pt x="1132" y="3244"/>
                    <a:pt x="1574" y="4123"/>
                  </a:cubicBezTo>
                  <a:cubicBezTo>
                    <a:pt x="1730" y="4434"/>
                    <a:pt x="2093" y="4614"/>
                    <a:pt x="2445" y="4614"/>
                  </a:cubicBezTo>
                  <a:cubicBezTo>
                    <a:pt x="2617" y="4614"/>
                    <a:pt x="2787" y="4571"/>
                    <a:pt x="2928" y="4480"/>
                  </a:cubicBezTo>
                  <a:cubicBezTo>
                    <a:pt x="3399" y="4174"/>
                    <a:pt x="3532" y="3621"/>
                    <a:pt x="3285" y="3125"/>
                  </a:cubicBezTo>
                  <a:cubicBezTo>
                    <a:pt x="2843" y="2246"/>
                    <a:pt x="2401" y="1370"/>
                    <a:pt x="1960" y="491"/>
                  </a:cubicBezTo>
                  <a:cubicBezTo>
                    <a:pt x="1803" y="180"/>
                    <a:pt x="1440" y="1"/>
                    <a:pt x="108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7" name="Google Shape;767;p28"/>
            <p:cNvSpPr/>
            <p:nvPr/>
          </p:nvSpPr>
          <p:spPr>
            <a:xfrm>
              <a:off x="937825" y="2199550"/>
              <a:ext cx="86875" cy="123475"/>
            </a:xfrm>
            <a:custGeom>
              <a:avLst/>
              <a:gdLst/>
              <a:ahLst/>
              <a:cxnLst/>
              <a:rect l="l" t="t" r="r" b="b"/>
              <a:pathLst>
                <a:path w="3475" h="4939" extrusionOk="0">
                  <a:moveTo>
                    <a:pt x="2223" y="2040"/>
                  </a:moveTo>
                  <a:cubicBezTo>
                    <a:pt x="2227" y="2049"/>
                    <a:pt x="2233" y="2062"/>
                    <a:pt x="2239" y="2077"/>
                  </a:cubicBezTo>
                  <a:cubicBezTo>
                    <a:pt x="2240" y="2079"/>
                    <a:pt x="2241" y="2080"/>
                    <a:pt x="2242" y="2082"/>
                  </a:cubicBezTo>
                  <a:lnTo>
                    <a:pt x="2242" y="2082"/>
                  </a:lnTo>
                  <a:cubicBezTo>
                    <a:pt x="2234" y="2065"/>
                    <a:pt x="2228" y="2050"/>
                    <a:pt x="2223" y="2040"/>
                  </a:cubicBezTo>
                  <a:close/>
                  <a:moveTo>
                    <a:pt x="1060" y="1"/>
                  </a:moveTo>
                  <a:cubicBezTo>
                    <a:pt x="1046" y="1"/>
                    <a:pt x="1032" y="1"/>
                    <a:pt x="1018" y="2"/>
                  </a:cubicBezTo>
                  <a:cubicBezTo>
                    <a:pt x="496" y="36"/>
                    <a:pt x="1" y="448"/>
                    <a:pt x="26" y="1001"/>
                  </a:cubicBezTo>
                  <a:cubicBezTo>
                    <a:pt x="85" y="2378"/>
                    <a:pt x="663" y="3709"/>
                    <a:pt x="1673" y="4654"/>
                  </a:cubicBezTo>
                  <a:cubicBezTo>
                    <a:pt x="1869" y="4837"/>
                    <a:pt x="2137" y="4939"/>
                    <a:pt x="2401" y="4939"/>
                  </a:cubicBezTo>
                  <a:cubicBezTo>
                    <a:pt x="2648" y="4939"/>
                    <a:pt x="2892" y="4849"/>
                    <a:pt x="3071" y="4654"/>
                  </a:cubicBezTo>
                  <a:cubicBezTo>
                    <a:pt x="3424" y="4268"/>
                    <a:pt x="3475" y="3634"/>
                    <a:pt x="3071" y="3257"/>
                  </a:cubicBezTo>
                  <a:cubicBezTo>
                    <a:pt x="2974" y="3164"/>
                    <a:pt x="2876" y="3064"/>
                    <a:pt x="2785" y="2964"/>
                  </a:cubicBezTo>
                  <a:cubicBezTo>
                    <a:pt x="2765" y="2941"/>
                    <a:pt x="2733" y="2912"/>
                    <a:pt x="2705" y="2883"/>
                  </a:cubicBezTo>
                  <a:lnTo>
                    <a:pt x="2705" y="2883"/>
                  </a:lnTo>
                  <a:cubicBezTo>
                    <a:pt x="2701" y="2872"/>
                    <a:pt x="2690" y="2851"/>
                    <a:pt x="2665" y="2815"/>
                  </a:cubicBezTo>
                  <a:cubicBezTo>
                    <a:pt x="2513" y="2603"/>
                    <a:pt x="2380" y="2378"/>
                    <a:pt x="2269" y="2140"/>
                  </a:cubicBezTo>
                  <a:cubicBezTo>
                    <a:pt x="2262" y="2120"/>
                    <a:pt x="2253" y="2101"/>
                    <a:pt x="2242" y="2082"/>
                  </a:cubicBezTo>
                  <a:lnTo>
                    <a:pt x="2242" y="2082"/>
                  </a:lnTo>
                  <a:cubicBezTo>
                    <a:pt x="2248" y="2094"/>
                    <a:pt x="2254" y="2109"/>
                    <a:pt x="2261" y="2124"/>
                  </a:cubicBezTo>
                  <a:cubicBezTo>
                    <a:pt x="2244" y="2109"/>
                    <a:pt x="2231" y="2070"/>
                    <a:pt x="2220" y="2033"/>
                  </a:cubicBezTo>
                  <a:lnTo>
                    <a:pt x="2220" y="2033"/>
                  </a:lnTo>
                  <a:cubicBezTo>
                    <a:pt x="2221" y="2035"/>
                    <a:pt x="2222" y="2037"/>
                    <a:pt x="2223" y="2040"/>
                  </a:cubicBezTo>
                  <a:lnTo>
                    <a:pt x="2223" y="2040"/>
                  </a:lnTo>
                  <a:cubicBezTo>
                    <a:pt x="2222" y="2037"/>
                    <a:pt x="2221" y="2035"/>
                    <a:pt x="2220" y="2032"/>
                  </a:cubicBezTo>
                  <a:lnTo>
                    <a:pt x="2220" y="2032"/>
                  </a:lnTo>
                  <a:cubicBezTo>
                    <a:pt x="2212" y="2005"/>
                    <a:pt x="2206" y="1978"/>
                    <a:pt x="2201" y="1961"/>
                  </a:cubicBezTo>
                  <a:cubicBezTo>
                    <a:pt x="2160" y="1842"/>
                    <a:pt x="2125" y="1724"/>
                    <a:pt x="2095" y="1605"/>
                  </a:cubicBezTo>
                  <a:cubicBezTo>
                    <a:pt x="2064" y="1486"/>
                    <a:pt x="2062" y="1344"/>
                    <a:pt x="2023" y="1229"/>
                  </a:cubicBezTo>
                  <a:lnTo>
                    <a:pt x="2023" y="1229"/>
                  </a:lnTo>
                  <a:cubicBezTo>
                    <a:pt x="2022" y="1218"/>
                    <a:pt x="2021" y="1206"/>
                    <a:pt x="2020" y="1194"/>
                  </a:cubicBezTo>
                  <a:cubicBezTo>
                    <a:pt x="2016" y="1128"/>
                    <a:pt x="2011" y="1058"/>
                    <a:pt x="2008" y="992"/>
                  </a:cubicBezTo>
                  <a:cubicBezTo>
                    <a:pt x="1986" y="486"/>
                    <a:pt x="1592" y="1"/>
                    <a:pt x="106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8" name="Google Shape;768;p28"/>
            <p:cNvSpPr/>
            <p:nvPr/>
          </p:nvSpPr>
          <p:spPr>
            <a:xfrm>
              <a:off x="945775" y="1985500"/>
              <a:ext cx="95250" cy="124650"/>
            </a:xfrm>
            <a:custGeom>
              <a:avLst/>
              <a:gdLst/>
              <a:ahLst/>
              <a:cxnLst/>
              <a:rect l="l" t="t" r="r" b="b"/>
              <a:pathLst>
                <a:path w="3810" h="4986" extrusionOk="0">
                  <a:moveTo>
                    <a:pt x="2275" y="1849"/>
                  </a:moveTo>
                  <a:cubicBezTo>
                    <a:pt x="2283" y="1864"/>
                    <a:pt x="2291" y="1879"/>
                    <a:pt x="2299" y="1894"/>
                  </a:cubicBezTo>
                  <a:lnTo>
                    <a:pt x="2299" y="1894"/>
                  </a:lnTo>
                  <a:cubicBezTo>
                    <a:pt x="2291" y="1880"/>
                    <a:pt x="2283" y="1865"/>
                    <a:pt x="2275" y="1849"/>
                  </a:cubicBezTo>
                  <a:close/>
                  <a:moveTo>
                    <a:pt x="1083" y="1"/>
                  </a:moveTo>
                  <a:cubicBezTo>
                    <a:pt x="1072" y="1"/>
                    <a:pt x="1061" y="1"/>
                    <a:pt x="1050" y="1"/>
                  </a:cubicBezTo>
                  <a:cubicBezTo>
                    <a:pt x="557" y="22"/>
                    <a:pt x="1" y="439"/>
                    <a:pt x="60" y="991"/>
                  </a:cubicBezTo>
                  <a:cubicBezTo>
                    <a:pt x="213" y="2419"/>
                    <a:pt x="850" y="3776"/>
                    <a:pt x="1976" y="4695"/>
                  </a:cubicBezTo>
                  <a:cubicBezTo>
                    <a:pt x="2185" y="4866"/>
                    <a:pt x="2396" y="4985"/>
                    <a:pt x="2678" y="4985"/>
                  </a:cubicBezTo>
                  <a:cubicBezTo>
                    <a:pt x="2919" y="4985"/>
                    <a:pt x="3209" y="4877"/>
                    <a:pt x="3378" y="4695"/>
                  </a:cubicBezTo>
                  <a:cubicBezTo>
                    <a:pt x="3709" y="4336"/>
                    <a:pt x="3809" y="3647"/>
                    <a:pt x="3378" y="3298"/>
                  </a:cubicBezTo>
                  <a:cubicBezTo>
                    <a:pt x="3168" y="3124"/>
                    <a:pt x="2966" y="2932"/>
                    <a:pt x="2789" y="2720"/>
                  </a:cubicBezTo>
                  <a:cubicBezTo>
                    <a:pt x="2774" y="2702"/>
                    <a:pt x="2762" y="2689"/>
                    <a:pt x="2754" y="2679"/>
                  </a:cubicBezTo>
                  <a:lnTo>
                    <a:pt x="2754" y="2679"/>
                  </a:lnTo>
                  <a:cubicBezTo>
                    <a:pt x="2717" y="2626"/>
                    <a:pt x="2680" y="2576"/>
                    <a:pt x="2645" y="2523"/>
                  </a:cubicBezTo>
                  <a:cubicBezTo>
                    <a:pt x="2574" y="2412"/>
                    <a:pt x="2499" y="2298"/>
                    <a:pt x="2436" y="2183"/>
                  </a:cubicBezTo>
                  <a:cubicBezTo>
                    <a:pt x="2385" y="2091"/>
                    <a:pt x="2347" y="1988"/>
                    <a:pt x="2299" y="1894"/>
                  </a:cubicBezTo>
                  <a:lnTo>
                    <a:pt x="2299" y="1894"/>
                  </a:lnTo>
                  <a:cubicBezTo>
                    <a:pt x="2312" y="1915"/>
                    <a:pt x="2322" y="1931"/>
                    <a:pt x="2324" y="1931"/>
                  </a:cubicBezTo>
                  <a:cubicBezTo>
                    <a:pt x="2325" y="1931"/>
                    <a:pt x="2313" y="1908"/>
                    <a:pt x="2272" y="1844"/>
                  </a:cubicBezTo>
                  <a:lnTo>
                    <a:pt x="2272" y="1844"/>
                  </a:lnTo>
                  <a:cubicBezTo>
                    <a:pt x="2273" y="1846"/>
                    <a:pt x="2274" y="1847"/>
                    <a:pt x="2275" y="1849"/>
                  </a:cubicBezTo>
                  <a:lnTo>
                    <a:pt x="2275" y="1849"/>
                  </a:lnTo>
                  <a:cubicBezTo>
                    <a:pt x="2271" y="1841"/>
                    <a:pt x="2266" y="1834"/>
                    <a:pt x="2262" y="1826"/>
                  </a:cubicBezTo>
                  <a:lnTo>
                    <a:pt x="2262" y="1826"/>
                  </a:lnTo>
                  <a:cubicBezTo>
                    <a:pt x="2265" y="1832"/>
                    <a:pt x="2269" y="1838"/>
                    <a:pt x="2272" y="1844"/>
                  </a:cubicBezTo>
                  <a:lnTo>
                    <a:pt x="2272" y="1844"/>
                  </a:lnTo>
                  <a:cubicBezTo>
                    <a:pt x="2268" y="1835"/>
                    <a:pt x="2265" y="1827"/>
                    <a:pt x="2262" y="1818"/>
                  </a:cubicBezTo>
                  <a:cubicBezTo>
                    <a:pt x="2241" y="1755"/>
                    <a:pt x="2214" y="1696"/>
                    <a:pt x="2198" y="1633"/>
                  </a:cubicBezTo>
                  <a:cubicBezTo>
                    <a:pt x="2157" y="1506"/>
                    <a:pt x="2122" y="1376"/>
                    <a:pt x="2092" y="1250"/>
                  </a:cubicBezTo>
                  <a:cubicBezTo>
                    <a:pt x="2075" y="1174"/>
                    <a:pt x="2062" y="1098"/>
                    <a:pt x="2045" y="1025"/>
                  </a:cubicBezTo>
                  <a:cubicBezTo>
                    <a:pt x="2043" y="1016"/>
                    <a:pt x="2042" y="1009"/>
                    <a:pt x="2041" y="1002"/>
                  </a:cubicBezTo>
                  <a:lnTo>
                    <a:pt x="2041" y="1002"/>
                  </a:lnTo>
                  <a:cubicBezTo>
                    <a:pt x="2041" y="999"/>
                    <a:pt x="2040" y="995"/>
                    <a:pt x="2040" y="991"/>
                  </a:cubicBezTo>
                  <a:cubicBezTo>
                    <a:pt x="2011" y="724"/>
                    <a:pt x="1951" y="489"/>
                    <a:pt x="1751" y="290"/>
                  </a:cubicBezTo>
                  <a:cubicBezTo>
                    <a:pt x="1588" y="128"/>
                    <a:pt x="1320" y="1"/>
                    <a:pt x="108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9" name="Google Shape;769;p28"/>
            <p:cNvSpPr/>
            <p:nvPr/>
          </p:nvSpPr>
          <p:spPr>
            <a:xfrm>
              <a:off x="1035650" y="2199350"/>
              <a:ext cx="97675" cy="132650"/>
            </a:xfrm>
            <a:custGeom>
              <a:avLst/>
              <a:gdLst/>
              <a:ahLst/>
              <a:cxnLst/>
              <a:rect l="l" t="t" r="r" b="b"/>
              <a:pathLst>
                <a:path w="3907" h="5306" extrusionOk="0">
                  <a:moveTo>
                    <a:pt x="1117" y="1"/>
                  </a:moveTo>
                  <a:cubicBezTo>
                    <a:pt x="1031" y="1"/>
                    <a:pt x="944" y="14"/>
                    <a:pt x="857" y="41"/>
                  </a:cubicBezTo>
                  <a:cubicBezTo>
                    <a:pt x="344" y="211"/>
                    <a:pt x="0" y="734"/>
                    <a:pt x="156" y="1264"/>
                  </a:cubicBezTo>
                  <a:cubicBezTo>
                    <a:pt x="526" y="2530"/>
                    <a:pt x="1103" y="3742"/>
                    <a:pt x="1873" y="4811"/>
                  </a:cubicBezTo>
                  <a:cubicBezTo>
                    <a:pt x="2080" y="5100"/>
                    <a:pt x="2417" y="5306"/>
                    <a:pt x="2763" y="5306"/>
                  </a:cubicBezTo>
                  <a:cubicBezTo>
                    <a:pt x="2919" y="5306"/>
                    <a:pt x="3078" y="5263"/>
                    <a:pt x="3227" y="5168"/>
                  </a:cubicBezTo>
                  <a:cubicBezTo>
                    <a:pt x="3644" y="4900"/>
                    <a:pt x="3907" y="4263"/>
                    <a:pt x="3584" y="3813"/>
                  </a:cubicBezTo>
                  <a:cubicBezTo>
                    <a:pt x="3232" y="3320"/>
                    <a:pt x="2917" y="2801"/>
                    <a:pt x="2649" y="2259"/>
                  </a:cubicBezTo>
                  <a:cubicBezTo>
                    <a:pt x="2586" y="2126"/>
                    <a:pt x="2522" y="1991"/>
                    <a:pt x="2464" y="1855"/>
                  </a:cubicBezTo>
                  <a:cubicBezTo>
                    <a:pt x="2445" y="1820"/>
                    <a:pt x="2434" y="1787"/>
                    <a:pt x="2421" y="1754"/>
                  </a:cubicBezTo>
                  <a:lnTo>
                    <a:pt x="2421" y="1754"/>
                  </a:lnTo>
                  <a:cubicBezTo>
                    <a:pt x="2450" y="1822"/>
                    <a:pt x="2465" y="1856"/>
                    <a:pt x="2465" y="1856"/>
                  </a:cubicBezTo>
                  <a:cubicBezTo>
                    <a:pt x="2466" y="1856"/>
                    <a:pt x="2461" y="1843"/>
                    <a:pt x="2451" y="1817"/>
                  </a:cubicBezTo>
                  <a:cubicBezTo>
                    <a:pt x="2426" y="1749"/>
                    <a:pt x="2396" y="1679"/>
                    <a:pt x="2370" y="1608"/>
                  </a:cubicBezTo>
                  <a:cubicBezTo>
                    <a:pt x="2259" y="1320"/>
                    <a:pt x="2163" y="1027"/>
                    <a:pt x="2072" y="734"/>
                  </a:cubicBezTo>
                  <a:cubicBezTo>
                    <a:pt x="1952" y="319"/>
                    <a:pt x="1547" y="1"/>
                    <a:pt x="111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0" name="Google Shape;770;p28"/>
            <p:cNvSpPr/>
            <p:nvPr/>
          </p:nvSpPr>
          <p:spPr>
            <a:xfrm>
              <a:off x="1061025" y="2042750"/>
              <a:ext cx="111000" cy="116225"/>
            </a:xfrm>
            <a:custGeom>
              <a:avLst/>
              <a:gdLst/>
              <a:ahLst/>
              <a:cxnLst/>
              <a:rect l="l" t="t" r="r" b="b"/>
              <a:pathLst>
                <a:path w="4440" h="4649" extrusionOk="0">
                  <a:moveTo>
                    <a:pt x="1099" y="0"/>
                  </a:moveTo>
                  <a:cubicBezTo>
                    <a:pt x="830" y="0"/>
                    <a:pt x="559" y="99"/>
                    <a:pt x="387" y="289"/>
                  </a:cubicBezTo>
                  <a:cubicBezTo>
                    <a:pt x="1" y="710"/>
                    <a:pt x="26" y="1268"/>
                    <a:pt x="387" y="1688"/>
                  </a:cubicBezTo>
                  <a:cubicBezTo>
                    <a:pt x="1143" y="2579"/>
                    <a:pt x="1900" y="3467"/>
                    <a:pt x="2656" y="4360"/>
                  </a:cubicBezTo>
                  <a:cubicBezTo>
                    <a:pt x="2821" y="4555"/>
                    <a:pt x="3080" y="4649"/>
                    <a:pt x="3341" y="4649"/>
                  </a:cubicBezTo>
                  <a:cubicBezTo>
                    <a:pt x="3610" y="4649"/>
                    <a:pt x="3881" y="4550"/>
                    <a:pt x="4053" y="4360"/>
                  </a:cubicBezTo>
                  <a:cubicBezTo>
                    <a:pt x="4440" y="3940"/>
                    <a:pt x="4409" y="3384"/>
                    <a:pt x="4053" y="2963"/>
                  </a:cubicBezTo>
                  <a:cubicBezTo>
                    <a:pt x="3297" y="2069"/>
                    <a:pt x="2540" y="1182"/>
                    <a:pt x="1785" y="289"/>
                  </a:cubicBezTo>
                  <a:cubicBezTo>
                    <a:pt x="1620" y="94"/>
                    <a:pt x="1360" y="0"/>
                    <a:pt x="109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1" name="Google Shape;771;p28"/>
            <p:cNvSpPr/>
            <p:nvPr/>
          </p:nvSpPr>
          <p:spPr>
            <a:xfrm>
              <a:off x="1168325" y="2240600"/>
              <a:ext cx="79100" cy="99150"/>
            </a:xfrm>
            <a:custGeom>
              <a:avLst/>
              <a:gdLst/>
              <a:ahLst/>
              <a:cxnLst/>
              <a:rect l="l" t="t" r="r" b="b"/>
              <a:pathLst>
                <a:path w="3164" h="3966" extrusionOk="0">
                  <a:moveTo>
                    <a:pt x="1082" y="1"/>
                  </a:moveTo>
                  <a:cubicBezTo>
                    <a:pt x="909" y="1"/>
                    <a:pt x="739" y="43"/>
                    <a:pt x="597" y="134"/>
                  </a:cubicBezTo>
                  <a:cubicBezTo>
                    <a:pt x="119" y="443"/>
                    <a:pt x="0" y="986"/>
                    <a:pt x="241" y="1488"/>
                  </a:cubicBezTo>
                  <a:cubicBezTo>
                    <a:pt x="564" y="2150"/>
                    <a:pt x="887" y="2813"/>
                    <a:pt x="1209" y="3476"/>
                  </a:cubicBezTo>
                  <a:cubicBezTo>
                    <a:pt x="1363" y="3790"/>
                    <a:pt x="1727" y="3965"/>
                    <a:pt x="2078" y="3965"/>
                  </a:cubicBezTo>
                  <a:cubicBezTo>
                    <a:pt x="2252" y="3965"/>
                    <a:pt x="2422" y="3923"/>
                    <a:pt x="2563" y="3833"/>
                  </a:cubicBezTo>
                  <a:cubicBezTo>
                    <a:pt x="3039" y="3521"/>
                    <a:pt x="3164" y="2979"/>
                    <a:pt x="2920" y="2478"/>
                  </a:cubicBezTo>
                  <a:cubicBezTo>
                    <a:pt x="2598" y="1815"/>
                    <a:pt x="2275" y="1152"/>
                    <a:pt x="1952" y="490"/>
                  </a:cubicBezTo>
                  <a:cubicBezTo>
                    <a:pt x="1798" y="177"/>
                    <a:pt x="1434" y="1"/>
                    <a:pt x="108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2" name="Google Shape;772;p28"/>
            <p:cNvSpPr/>
            <p:nvPr/>
          </p:nvSpPr>
          <p:spPr>
            <a:xfrm>
              <a:off x="1043375" y="2471425"/>
              <a:ext cx="90525" cy="106925"/>
            </a:xfrm>
            <a:custGeom>
              <a:avLst/>
              <a:gdLst/>
              <a:ahLst/>
              <a:cxnLst/>
              <a:rect l="l" t="t" r="r" b="b"/>
              <a:pathLst>
                <a:path w="3621" h="4277" extrusionOk="0">
                  <a:moveTo>
                    <a:pt x="1112" y="0"/>
                  </a:moveTo>
                  <a:cubicBezTo>
                    <a:pt x="946" y="0"/>
                    <a:pt x="782" y="43"/>
                    <a:pt x="637" y="136"/>
                  </a:cubicBezTo>
                  <a:cubicBezTo>
                    <a:pt x="187" y="428"/>
                    <a:pt x="0" y="1011"/>
                    <a:pt x="281" y="1491"/>
                  </a:cubicBezTo>
                  <a:cubicBezTo>
                    <a:pt x="731" y="2254"/>
                    <a:pt x="1177" y="3019"/>
                    <a:pt x="1627" y="3785"/>
                  </a:cubicBezTo>
                  <a:cubicBezTo>
                    <a:pt x="1806" y="4087"/>
                    <a:pt x="2159" y="4277"/>
                    <a:pt x="2508" y="4277"/>
                  </a:cubicBezTo>
                  <a:cubicBezTo>
                    <a:pt x="2673" y="4277"/>
                    <a:pt x="2837" y="4234"/>
                    <a:pt x="2982" y="4141"/>
                  </a:cubicBezTo>
                  <a:cubicBezTo>
                    <a:pt x="3432" y="3853"/>
                    <a:pt x="3620" y="3267"/>
                    <a:pt x="3338" y="2787"/>
                  </a:cubicBezTo>
                  <a:cubicBezTo>
                    <a:pt x="2888" y="2023"/>
                    <a:pt x="2441" y="1258"/>
                    <a:pt x="1992" y="493"/>
                  </a:cubicBezTo>
                  <a:cubicBezTo>
                    <a:pt x="1813" y="190"/>
                    <a:pt x="1461" y="0"/>
                    <a:pt x="111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3" name="Google Shape;773;p28"/>
            <p:cNvSpPr/>
            <p:nvPr/>
          </p:nvSpPr>
          <p:spPr>
            <a:xfrm>
              <a:off x="943025" y="2529625"/>
              <a:ext cx="91100" cy="99100"/>
            </a:xfrm>
            <a:custGeom>
              <a:avLst/>
              <a:gdLst/>
              <a:ahLst/>
              <a:cxnLst/>
              <a:rect l="l" t="t" r="r" b="b"/>
              <a:pathLst>
                <a:path w="3644" h="3964" extrusionOk="0">
                  <a:moveTo>
                    <a:pt x="1129" y="1"/>
                  </a:moveTo>
                  <a:cubicBezTo>
                    <a:pt x="969" y="1"/>
                    <a:pt x="808" y="43"/>
                    <a:pt x="661" y="137"/>
                  </a:cubicBezTo>
                  <a:cubicBezTo>
                    <a:pt x="233" y="411"/>
                    <a:pt x="0" y="1027"/>
                    <a:pt x="304" y="1491"/>
                  </a:cubicBezTo>
                  <a:cubicBezTo>
                    <a:pt x="746" y="2150"/>
                    <a:pt x="1183" y="2808"/>
                    <a:pt x="1625" y="3472"/>
                  </a:cubicBezTo>
                  <a:cubicBezTo>
                    <a:pt x="1821" y="3766"/>
                    <a:pt x="2165" y="3963"/>
                    <a:pt x="2512" y="3963"/>
                  </a:cubicBezTo>
                  <a:cubicBezTo>
                    <a:pt x="2672" y="3963"/>
                    <a:pt x="2833" y="3921"/>
                    <a:pt x="2980" y="3828"/>
                  </a:cubicBezTo>
                  <a:cubicBezTo>
                    <a:pt x="3409" y="3552"/>
                    <a:pt x="3644" y="2935"/>
                    <a:pt x="3336" y="2474"/>
                  </a:cubicBezTo>
                  <a:cubicBezTo>
                    <a:pt x="2894" y="1813"/>
                    <a:pt x="2457" y="1156"/>
                    <a:pt x="2015" y="493"/>
                  </a:cubicBezTo>
                  <a:cubicBezTo>
                    <a:pt x="1820" y="199"/>
                    <a:pt x="1476" y="1"/>
                    <a:pt x="112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4" name="Google Shape;774;p28"/>
            <p:cNvSpPr/>
            <p:nvPr/>
          </p:nvSpPr>
          <p:spPr>
            <a:xfrm>
              <a:off x="1174650" y="2430775"/>
              <a:ext cx="82450" cy="104500"/>
            </a:xfrm>
            <a:custGeom>
              <a:avLst/>
              <a:gdLst/>
              <a:ahLst/>
              <a:cxnLst/>
              <a:rect l="l" t="t" r="r" b="b"/>
              <a:pathLst>
                <a:path w="3298" h="4180" extrusionOk="0">
                  <a:moveTo>
                    <a:pt x="2176" y="1694"/>
                  </a:moveTo>
                  <a:lnTo>
                    <a:pt x="2176" y="1694"/>
                  </a:lnTo>
                  <a:cubicBezTo>
                    <a:pt x="2177" y="1694"/>
                    <a:pt x="2195" y="1729"/>
                    <a:pt x="2209" y="1762"/>
                  </a:cubicBezTo>
                  <a:lnTo>
                    <a:pt x="2209" y="1762"/>
                  </a:lnTo>
                  <a:cubicBezTo>
                    <a:pt x="2205" y="1755"/>
                    <a:pt x="2201" y="1748"/>
                    <a:pt x="2198" y="1742"/>
                  </a:cubicBezTo>
                  <a:cubicBezTo>
                    <a:pt x="2181" y="1707"/>
                    <a:pt x="2175" y="1694"/>
                    <a:pt x="2176" y="1694"/>
                  </a:cubicBezTo>
                  <a:close/>
                  <a:moveTo>
                    <a:pt x="2361" y="2031"/>
                  </a:moveTo>
                  <a:cubicBezTo>
                    <a:pt x="2370" y="2045"/>
                    <a:pt x="2381" y="2059"/>
                    <a:pt x="2390" y="2073"/>
                  </a:cubicBezTo>
                  <a:lnTo>
                    <a:pt x="2390" y="2073"/>
                  </a:lnTo>
                  <a:cubicBezTo>
                    <a:pt x="2378" y="2059"/>
                    <a:pt x="2368" y="2044"/>
                    <a:pt x="2361" y="2031"/>
                  </a:cubicBezTo>
                  <a:close/>
                  <a:moveTo>
                    <a:pt x="1162" y="0"/>
                  </a:moveTo>
                  <a:cubicBezTo>
                    <a:pt x="1152" y="0"/>
                    <a:pt x="1142" y="0"/>
                    <a:pt x="1132" y="1"/>
                  </a:cubicBezTo>
                  <a:cubicBezTo>
                    <a:pt x="544" y="20"/>
                    <a:pt x="208" y="432"/>
                    <a:pt x="145" y="983"/>
                  </a:cubicBezTo>
                  <a:cubicBezTo>
                    <a:pt x="1" y="2193"/>
                    <a:pt x="676" y="3410"/>
                    <a:pt x="1683" y="4047"/>
                  </a:cubicBezTo>
                  <a:cubicBezTo>
                    <a:pt x="1826" y="4137"/>
                    <a:pt x="1995" y="4180"/>
                    <a:pt x="2166" y="4180"/>
                  </a:cubicBezTo>
                  <a:cubicBezTo>
                    <a:pt x="2515" y="4180"/>
                    <a:pt x="2872" y="4001"/>
                    <a:pt x="3037" y="3690"/>
                  </a:cubicBezTo>
                  <a:cubicBezTo>
                    <a:pt x="3297" y="3201"/>
                    <a:pt x="3148" y="2634"/>
                    <a:pt x="2681" y="2336"/>
                  </a:cubicBezTo>
                  <a:cubicBezTo>
                    <a:pt x="2651" y="2317"/>
                    <a:pt x="2619" y="2295"/>
                    <a:pt x="2589" y="2273"/>
                  </a:cubicBezTo>
                  <a:lnTo>
                    <a:pt x="2589" y="2273"/>
                  </a:lnTo>
                  <a:cubicBezTo>
                    <a:pt x="2588" y="2273"/>
                    <a:pt x="2588" y="2273"/>
                    <a:pt x="2588" y="2272"/>
                  </a:cubicBezTo>
                  <a:cubicBezTo>
                    <a:pt x="2524" y="2212"/>
                    <a:pt x="2462" y="2152"/>
                    <a:pt x="2402" y="2086"/>
                  </a:cubicBezTo>
                  <a:lnTo>
                    <a:pt x="2402" y="2086"/>
                  </a:lnTo>
                  <a:cubicBezTo>
                    <a:pt x="2405" y="2094"/>
                    <a:pt x="2409" y="2102"/>
                    <a:pt x="2413" y="2111"/>
                  </a:cubicBezTo>
                  <a:cubicBezTo>
                    <a:pt x="2407" y="2098"/>
                    <a:pt x="2399" y="2086"/>
                    <a:pt x="2390" y="2073"/>
                  </a:cubicBezTo>
                  <a:lnTo>
                    <a:pt x="2390" y="2073"/>
                  </a:lnTo>
                  <a:cubicBezTo>
                    <a:pt x="2391" y="2074"/>
                    <a:pt x="2392" y="2075"/>
                    <a:pt x="2393" y="2076"/>
                  </a:cubicBezTo>
                  <a:cubicBezTo>
                    <a:pt x="2396" y="2079"/>
                    <a:pt x="2399" y="2083"/>
                    <a:pt x="2402" y="2086"/>
                  </a:cubicBezTo>
                  <a:lnTo>
                    <a:pt x="2402" y="2086"/>
                  </a:lnTo>
                  <a:cubicBezTo>
                    <a:pt x="2372" y="2022"/>
                    <a:pt x="2355" y="1999"/>
                    <a:pt x="2350" y="1999"/>
                  </a:cubicBezTo>
                  <a:cubicBezTo>
                    <a:pt x="2346" y="1999"/>
                    <a:pt x="2350" y="2013"/>
                    <a:pt x="2361" y="2031"/>
                  </a:cubicBezTo>
                  <a:lnTo>
                    <a:pt x="2361" y="2031"/>
                  </a:lnTo>
                  <a:cubicBezTo>
                    <a:pt x="2356" y="2024"/>
                    <a:pt x="2351" y="2017"/>
                    <a:pt x="2347" y="2009"/>
                  </a:cubicBezTo>
                  <a:cubicBezTo>
                    <a:pt x="2298" y="1935"/>
                    <a:pt x="2257" y="1854"/>
                    <a:pt x="2216" y="1776"/>
                  </a:cubicBezTo>
                  <a:lnTo>
                    <a:pt x="2216" y="1776"/>
                  </a:lnTo>
                  <a:cubicBezTo>
                    <a:pt x="2204" y="1739"/>
                    <a:pt x="2182" y="1697"/>
                    <a:pt x="2173" y="1664"/>
                  </a:cubicBezTo>
                  <a:cubicBezTo>
                    <a:pt x="2149" y="1586"/>
                    <a:pt x="2130" y="1509"/>
                    <a:pt x="2112" y="1431"/>
                  </a:cubicBezTo>
                  <a:lnTo>
                    <a:pt x="2112" y="1431"/>
                  </a:lnTo>
                  <a:cubicBezTo>
                    <a:pt x="2111" y="1386"/>
                    <a:pt x="2104" y="1341"/>
                    <a:pt x="2104" y="1297"/>
                  </a:cubicBezTo>
                  <a:cubicBezTo>
                    <a:pt x="2104" y="1195"/>
                    <a:pt x="2109" y="1092"/>
                    <a:pt x="2122" y="991"/>
                  </a:cubicBezTo>
                  <a:cubicBezTo>
                    <a:pt x="2152" y="758"/>
                    <a:pt x="1990" y="452"/>
                    <a:pt x="1834" y="291"/>
                  </a:cubicBezTo>
                  <a:cubicBezTo>
                    <a:pt x="1671" y="126"/>
                    <a:pt x="1401" y="0"/>
                    <a:pt x="116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5" name="Google Shape;775;p28"/>
            <p:cNvSpPr/>
            <p:nvPr/>
          </p:nvSpPr>
          <p:spPr>
            <a:xfrm>
              <a:off x="798450" y="2406100"/>
              <a:ext cx="75550" cy="106850"/>
            </a:xfrm>
            <a:custGeom>
              <a:avLst/>
              <a:gdLst/>
              <a:ahLst/>
              <a:cxnLst/>
              <a:rect l="l" t="t" r="r" b="b"/>
              <a:pathLst>
                <a:path w="3022" h="4274" extrusionOk="0">
                  <a:moveTo>
                    <a:pt x="1021" y="0"/>
                  </a:moveTo>
                  <a:cubicBezTo>
                    <a:pt x="843" y="0"/>
                    <a:pt x="659" y="42"/>
                    <a:pt x="521" y="129"/>
                  </a:cubicBezTo>
                  <a:cubicBezTo>
                    <a:pt x="310" y="265"/>
                    <a:pt x="125" y="470"/>
                    <a:pt x="66" y="718"/>
                  </a:cubicBezTo>
                  <a:cubicBezTo>
                    <a:pt x="1" y="994"/>
                    <a:pt x="52" y="1221"/>
                    <a:pt x="163" y="1479"/>
                  </a:cubicBezTo>
                  <a:cubicBezTo>
                    <a:pt x="494" y="2247"/>
                    <a:pt x="822" y="3019"/>
                    <a:pt x="1153" y="3787"/>
                  </a:cubicBezTo>
                  <a:cubicBezTo>
                    <a:pt x="1241" y="3998"/>
                    <a:pt x="1534" y="4183"/>
                    <a:pt x="1744" y="4242"/>
                  </a:cubicBezTo>
                  <a:cubicBezTo>
                    <a:pt x="1823" y="4263"/>
                    <a:pt x="1912" y="4274"/>
                    <a:pt x="2002" y="4274"/>
                  </a:cubicBezTo>
                  <a:cubicBezTo>
                    <a:pt x="2180" y="4274"/>
                    <a:pt x="2366" y="4231"/>
                    <a:pt x="2504" y="4145"/>
                  </a:cubicBezTo>
                  <a:cubicBezTo>
                    <a:pt x="2716" y="4009"/>
                    <a:pt x="2900" y="3804"/>
                    <a:pt x="2959" y="3554"/>
                  </a:cubicBezTo>
                  <a:cubicBezTo>
                    <a:pt x="3022" y="3280"/>
                    <a:pt x="2971" y="3050"/>
                    <a:pt x="2862" y="2794"/>
                  </a:cubicBezTo>
                  <a:cubicBezTo>
                    <a:pt x="2531" y="2025"/>
                    <a:pt x="2203" y="1256"/>
                    <a:pt x="1872" y="487"/>
                  </a:cubicBezTo>
                  <a:cubicBezTo>
                    <a:pt x="1783" y="275"/>
                    <a:pt x="1490" y="91"/>
                    <a:pt x="1281" y="33"/>
                  </a:cubicBezTo>
                  <a:cubicBezTo>
                    <a:pt x="1201" y="11"/>
                    <a:pt x="1112" y="0"/>
                    <a:pt x="102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6" name="Google Shape;776;p28"/>
            <p:cNvSpPr/>
            <p:nvPr/>
          </p:nvSpPr>
          <p:spPr>
            <a:xfrm>
              <a:off x="1102225" y="2710575"/>
              <a:ext cx="86600" cy="92025"/>
            </a:xfrm>
            <a:custGeom>
              <a:avLst/>
              <a:gdLst/>
              <a:ahLst/>
              <a:cxnLst/>
              <a:rect l="l" t="t" r="r" b="b"/>
              <a:pathLst>
                <a:path w="3464" h="3681" extrusionOk="0">
                  <a:moveTo>
                    <a:pt x="2141" y="1065"/>
                  </a:moveTo>
                  <a:lnTo>
                    <a:pt x="2141" y="1065"/>
                  </a:lnTo>
                  <a:cubicBezTo>
                    <a:pt x="2145" y="1075"/>
                    <a:pt x="2150" y="1085"/>
                    <a:pt x="2155" y="1097"/>
                  </a:cubicBezTo>
                  <a:cubicBezTo>
                    <a:pt x="2150" y="1087"/>
                    <a:pt x="2145" y="1076"/>
                    <a:pt x="2141" y="1065"/>
                  </a:cubicBezTo>
                  <a:close/>
                  <a:moveTo>
                    <a:pt x="2680" y="1736"/>
                  </a:moveTo>
                  <a:lnTo>
                    <a:pt x="2680" y="1736"/>
                  </a:lnTo>
                  <a:cubicBezTo>
                    <a:pt x="2682" y="1738"/>
                    <a:pt x="2685" y="1740"/>
                    <a:pt x="2687" y="1742"/>
                  </a:cubicBezTo>
                  <a:cubicBezTo>
                    <a:pt x="2685" y="1740"/>
                    <a:pt x="2682" y="1738"/>
                    <a:pt x="2680" y="1736"/>
                  </a:cubicBezTo>
                  <a:close/>
                  <a:moveTo>
                    <a:pt x="1082" y="1"/>
                  </a:moveTo>
                  <a:cubicBezTo>
                    <a:pt x="996" y="1"/>
                    <a:pt x="911" y="13"/>
                    <a:pt x="829" y="39"/>
                  </a:cubicBezTo>
                  <a:cubicBezTo>
                    <a:pt x="297" y="213"/>
                    <a:pt x="0" y="723"/>
                    <a:pt x="133" y="1263"/>
                  </a:cubicBezTo>
                  <a:cubicBezTo>
                    <a:pt x="363" y="2223"/>
                    <a:pt x="1008" y="3064"/>
                    <a:pt x="1857" y="3552"/>
                  </a:cubicBezTo>
                  <a:cubicBezTo>
                    <a:pt x="2007" y="3638"/>
                    <a:pt x="2180" y="3680"/>
                    <a:pt x="2353" y="3680"/>
                  </a:cubicBezTo>
                  <a:cubicBezTo>
                    <a:pt x="2699" y="3680"/>
                    <a:pt x="3046" y="3513"/>
                    <a:pt x="3211" y="3196"/>
                  </a:cubicBezTo>
                  <a:cubicBezTo>
                    <a:pt x="3463" y="2724"/>
                    <a:pt x="3335" y="2115"/>
                    <a:pt x="2855" y="1841"/>
                  </a:cubicBezTo>
                  <a:cubicBezTo>
                    <a:pt x="2782" y="1801"/>
                    <a:pt x="2717" y="1755"/>
                    <a:pt x="2649" y="1710"/>
                  </a:cubicBezTo>
                  <a:lnTo>
                    <a:pt x="2649" y="1710"/>
                  </a:lnTo>
                  <a:cubicBezTo>
                    <a:pt x="2630" y="1693"/>
                    <a:pt x="2611" y="1674"/>
                    <a:pt x="2590" y="1656"/>
                  </a:cubicBezTo>
                  <a:cubicBezTo>
                    <a:pt x="2527" y="1597"/>
                    <a:pt x="2467" y="1537"/>
                    <a:pt x="2408" y="1474"/>
                  </a:cubicBezTo>
                  <a:cubicBezTo>
                    <a:pt x="2391" y="1458"/>
                    <a:pt x="2376" y="1440"/>
                    <a:pt x="2361" y="1422"/>
                  </a:cubicBezTo>
                  <a:lnTo>
                    <a:pt x="2361" y="1422"/>
                  </a:lnTo>
                  <a:cubicBezTo>
                    <a:pt x="2279" y="1295"/>
                    <a:pt x="2204" y="1168"/>
                    <a:pt x="2133" y="1037"/>
                  </a:cubicBezTo>
                  <a:cubicBezTo>
                    <a:pt x="2130" y="1031"/>
                    <a:pt x="2128" y="1026"/>
                    <a:pt x="2126" y="1021"/>
                  </a:cubicBezTo>
                  <a:lnTo>
                    <a:pt x="2126" y="1021"/>
                  </a:lnTo>
                  <a:cubicBezTo>
                    <a:pt x="2121" y="1006"/>
                    <a:pt x="2117" y="992"/>
                    <a:pt x="2112" y="978"/>
                  </a:cubicBezTo>
                  <a:cubicBezTo>
                    <a:pt x="2087" y="896"/>
                    <a:pt x="2061" y="812"/>
                    <a:pt x="2045" y="733"/>
                  </a:cubicBezTo>
                  <a:cubicBezTo>
                    <a:pt x="1946" y="311"/>
                    <a:pt x="1512" y="1"/>
                    <a:pt x="108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7" name="Google Shape;777;p28"/>
            <p:cNvSpPr/>
            <p:nvPr/>
          </p:nvSpPr>
          <p:spPr>
            <a:xfrm>
              <a:off x="1190775" y="2637700"/>
              <a:ext cx="113775" cy="98475"/>
            </a:xfrm>
            <a:custGeom>
              <a:avLst/>
              <a:gdLst/>
              <a:ahLst/>
              <a:cxnLst/>
              <a:rect l="l" t="t" r="r" b="b"/>
              <a:pathLst>
                <a:path w="4551" h="3939" extrusionOk="0">
                  <a:moveTo>
                    <a:pt x="1076" y="0"/>
                  </a:moveTo>
                  <a:cubicBezTo>
                    <a:pt x="836" y="0"/>
                    <a:pt x="601" y="86"/>
                    <a:pt x="422" y="283"/>
                  </a:cubicBezTo>
                  <a:cubicBezTo>
                    <a:pt x="81" y="650"/>
                    <a:pt x="0" y="1322"/>
                    <a:pt x="422" y="1680"/>
                  </a:cubicBezTo>
                  <a:cubicBezTo>
                    <a:pt x="1190" y="2341"/>
                    <a:pt x="1962" y="2998"/>
                    <a:pt x="2733" y="3657"/>
                  </a:cubicBezTo>
                  <a:cubicBezTo>
                    <a:pt x="2938" y="3833"/>
                    <a:pt x="3210" y="3939"/>
                    <a:pt x="3477" y="3939"/>
                  </a:cubicBezTo>
                  <a:cubicBezTo>
                    <a:pt x="3717" y="3939"/>
                    <a:pt x="3953" y="3853"/>
                    <a:pt x="4132" y="3657"/>
                  </a:cubicBezTo>
                  <a:cubicBezTo>
                    <a:pt x="4471" y="3286"/>
                    <a:pt x="4550" y="2615"/>
                    <a:pt x="4132" y="2258"/>
                  </a:cubicBezTo>
                  <a:cubicBezTo>
                    <a:pt x="3362" y="1599"/>
                    <a:pt x="2592" y="942"/>
                    <a:pt x="1821" y="283"/>
                  </a:cubicBezTo>
                  <a:cubicBezTo>
                    <a:pt x="1615" y="107"/>
                    <a:pt x="1343" y="0"/>
                    <a:pt x="107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8" name="Google Shape;778;p28"/>
            <p:cNvSpPr/>
            <p:nvPr/>
          </p:nvSpPr>
          <p:spPr>
            <a:xfrm>
              <a:off x="1297225" y="2423025"/>
              <a:ext cx="90000" cy="107025"/>
            </a:xfrm>
            <a:custGeom>
              <a:avLst/>
              <a:gdLst/>
              <a:ahLst/>
              <a:cxnLst/>
              <a:rect l="l" t="t" r="r" b="b"/>
              <a:pathLst>
                <a:path w="3600" h="4281" extrusionOk="0">
                  <a:moveTo>
                    <a:pt x="1108" y="0"/>
                  </a:moveTo>
                  <a:cubicBezTo>
                    <a:pt x="943" y="0"/>
                    <a:pt x="778" y="42"/>
                    <a:pt x="634" y="135"/>
                  </a:cubicBezTo>
                  <a:cubicBezTo>
                    <a:pt x="183" y="428"/>
                    <a:pt x="1" y="1011"/>
                    <a:pt x="278" y="1489"/>
                  </a:cubicBezTo>
                  <a:cubicBezTo>
                    <a:pt x="723" y="2255"/>
                    <a:pt x="1165" y="3024"/>
                    <a:pt x="1612" y="3788"/>
                  </a:cubicBezTo>
                  <a:cubicBezTo>
                    <a:pt x="1788" y="4091"/>
                    <a:pt x="2141" y="4280"/>
                    <a:pt x="2491" y="4280"/>
                  </a:cubicBezTo>
                  <a:cubicBezTo>
                    <a:pt x="2656" y="4280"/>
                    <a:pt x="2821" y="4238"/>
                    <a:pt x="2966" y="4144"/>
                  </a:cubicBezTo>
                  <a:cubicBezTo>
                    <a:pt x="3416" y="3851"/>
                    <a:pt x="3600" y="3270"/>
                    <a:pt x="3323" y="2790"/>
                  </a:cubicBezTo>
                  <a:cubicBezTo>
                    <a:pt x="2877" y="2026"/>
                    <a:pt x="2435" y="1257"/>
                    <a:pt x="1989" y="491"/>
                  </a:cubicBezTo>
                  <a:cubicBezTo>
                    <a:pt x="1812" y="189"/>
                    <a:pt x="1458" y="0"/>
                    <a:pt x="110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9" name="Google Shape;779;p28"/>
            <p:cNvSpPr/>
            <p:nvPr/>
          </p:nvSpPr>
          <p:spPr>
            <a:xfrm>
              <a:off x="1248425" y="2075975"/>
              <a:ext cx="82175" cy="115825"/>
            </a:xfrm>
            <a:custGeom>
              <a:avLst/>
              <a:gdLst/>
              <a:ahLst/>
              <a:cxnLst/>
              <a:rect l="l" t="t" r="r" b="b"/>
              <a:pathLst>
                <a:path w="3287" h="4633" extrusionOk="0">
                  <a:moveTo>
                    <a:pt x="1159" y="0"/>
                  </a:moveTo>
                  <a:cubicBezTo>
                    <a:pt x="1072" y="0"/>
                    <a:pt x="982" y="14"/>
                    <a:pt x="891" y="43"/>
                  </a:cubicBezTo>
                  <a:cubicBezTo>
                    <a:pt x="416" y="195"/>
                    <a:pt x="1" y="740"/>
                    <a:pt x="197" y="1258"/>
                  </a:cubicBezTo>
                  <a:cubicBezTo>
                    <a:pt x="528" y="2138"/>
                    <a:pt x="856" y="3017"/>
                    <a:pt x="1187" y="3896"/>
                  </a:cubicBezTo>
                  <a:cubicBezTo>
                    <a:pt x="1339" y="4300"/>
                    <a:pt x="1705" y="4633"/>
                    <a:pt x="2136" y="4633"/>
                  </a:cubicBezTo>
                  <a:cubicBezTo>
                    <a:pt x="2223" y="4633"/>
                    <a:pt x="2313" y="4619"/>
                    <a:pt x="2404" y="4590"/>
                  </a:cubicBezTo>
                  <a:cubicBezTo>
                    <a:pt x="2875" y="4438"/>
                    <a:pt x="3286" y="3893"/>
                    <a:pt x="3096" y="3373"/>
                  </a:cubicBezTo>
                  <a:cubicBezTo>
                    <a:pt x="2765" y="2494"/>
                    <a:pt x="2437" y="1615"/>
                    <a:pt x="2106" y="736"/>
                  </a:cubicBezTo>
                  <a:cubicBezTo>
                    <a:pt x="1955" y="332"/>
                    <a:pt x="1588" y="0"/>
                    <a:pt x="115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0" name="Google Shape;780;p28"/>
            <p:cNvSpPr/>
            <p:nvPr/>
          </p:nvSpPr>
          <p:spPr>
            <a:xfrm>
              <a:off x="1041100" y="1895650"/>
              <a:ext cx="101150" cy="122050"/>
            </a:xfrm>
            <a:custGeom>
              <a:avLst/>
              <a:gdLst/>
              <a:ahLst/>
              <a:cxnLst/>
              <a:rect l="l" t="t" r="r" b="b"/>
              <a:pathLst>
                <a:path w="4046" h="4882" extrusionOk="0">
                  <a:moveTo>
                    <a:pt x="1116" y="1"/>
                  </a:moveTo>
                  <a:cubicBezTo>
                    <a:pt x="952" y="1"/>
                    <a:pt x="788" y="44"/>
                    <a:pt x="643" y="137"/>
                  </a:cubicBezTo>
                  <a:cubicBezTo>
                    <a:pt x="197" y="421"/>
                    <a:pt x="1" y="1016"/>
                    <a:pt x="286" y="1492"/>
                  </a:cubicBezTo>
                  <a:cubicBezTo>
                    <a:pt x="872" y="2456"/>
                    <a:pt x="1463" y="3424"/>
                    <a:pt x="2049" y="4389"/>
                  </a:cubicBezTo>
                  <a:cubicBezTo>
                    <a:pt x="2231" y="4690"/>
                    <a:pt x="2583" y="4882"/>
                    <a:pt x="2931" y="4882"/>
                  </a:cubicBezTo>
                  <a:cubicBezTo>
                    <a:pt x="3095" y="4882"/>
                    <a:pt x="3259" y="4839"/>
                    <a:pt x="3404" y="4745"/>
                  </a:cubicBezTo>
                  <a:cubicBezTo>
                    <a:pt x="3846" y="4460"/>
                    <a:pt x="4045" y="3866"/>
                    <a:pt x="3760" y="3391"/>
                  </a:cubicBezTo>
                  <a:cubicBezTo>
                    <a:pt x="3174" y="2426"/>
                    <a:pt x="2583" y="1458"/>
                    <a:pt x="1997" y="494"/>
                  </a:cubicBezTo>
                  <a:cubicBezTo>
                    <a:pt x="1816" y="193"/>
                    <a:pt x="1465" y="1"/>
                    <a:pt x="111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1" name="Google Shape;781;p28"/>
            <p:cNvSpPr/>
            <p:nvPr/>
          </p:nvSpPr>
          <p:spPr>
            <a:xfrm>
              <a:off x="856350" y="1828800"/>
              <a:ext cx="58400" cy="57825"/>
            </a:xfrm>
            <a:custGeom>
              <a:avLst/>
              <a:gdLst/>
              <a:ahLst/>
              <a:cxnLst/>
              <a:rect l="l" t="t" r="r" b="b"/>
              <a:pathLst>
                <a:path w="2336" h="2313" extrusionOk="0">
                  <a:moveTo>
                    <a:pt x="981" y="1"/>
                  </a:moveTo>
                  <a:cubicBezTo>
                    <a:pt x="852" y="1"/>
                    <a:pt x="733" y="27"/>
                    <a:pt x="620" y="87"/>
                  </a:cubicBezTo>
                  <a:cubicBezTo>
                    <a:pt x="498" y="125"/>
                    <a:pt x="391" y="194"/>
                    <a:pt x="302" y="291"/>
                  </a:cubicBezTo>
                  <a:cubicBezTo>
                    <a:pt x="128" y="476"/>
                    <a:pt x="1" y="728"/>
                    <a:pt x="14" y="991"/>
                  </a:cubicBezTo>
                  <a:cubicBezTo>
                    <a:pt x="25" y="1256"/>
                    <a:pt x="113" y="1501"/>
                    <a:pt x="302" y="1693"/>
                  </a:cubicBezTo>
                  <a:lnTo>
                    <a:pt x="633" y="2024"/>
                  </a:lnTo>
                  <a:cubicBezTo>
                    <a:pt x="812" y="2201"/>
                    <a:pt x="1078" y="2312"/>
                    <a:pt x="1335" y="2312"/>
                  </a:cubicBezTo>
                  <a:cubicBezTo>
                    <a:pt x="1345" y="2313"/>
                    <a:pt x="1355" y="2313"/>
                    <a:pt x="1365" y="2313"/>
                  </a:cubicBezTo>
                  <a:cubicBezTo>
                    <a:pt x="1490" y="2313"/>
                    <a:pt x="1607" y="2285"/>
                    <a:pt x="1717" y="2227"/>
                  </a:cubicBezTo>
                  <a:cubicBezTo>
                    <a:pt x="1839" y="2190"/>
                    <a:pt x="1946" y="2121"/>
                    <a:pt x="2035" y="2024"/>
                  </a:cubicBezTo>
                  <a:cubicBezTo>
                    <a:pt x="2209" y="1837"/>
                    <a:pt x="2336" y="1585"/>
                    <a:pt x="2323" y="1322"/>
                  </a:cubicBezTo>
                  <a:cubicBezTo>
                    <a:pt x="2311" y="1059"/>
                    <a:pt x="2222" y="814"/>
                    <a:pt x="2035" y="622"/>
                  </a:cubicBezTo>
                  <a:lnTo>
                    <a:pt x="1704" y="291"/>
                  </a:lnTo>
                  <a:cubicBezTo>
                    <a:pt x="1527" y="112"/>
                    <a:pt x="1259" y="1"/>
                    <a:pt x="1004" y="1"/>
                  </a:cubicBezTo>
                  <a:cubicBezTo>
                    <a:pt x="996" y="1"/>
                    <a:pt x="989" y="1"/>
                    <a:pt x="98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2" name="Google Shape;782;p28"/>
            <p:cNvSpPr/>
            <p:nvPr/>
          </p:nvSpPr>
          <p:spPr>
            <a:xfrm>
              <a:off x="625350" y="1911275"/>
              <a:ext cx="50600" cy="49525"/>
            </a:xfrm>
            <a:custGeom>
              <a:avLst/>
              <a:gdLst/>
              <a:ahLst/>
              <a:cxnLst/>
              <a:rect l="l" t="t" r="r" b="b"/>
              <a:pathLst>
                <a:path w="2024" h="1981" extrusionOk="0">
                  <a:moveTo>
                    <a:pt x="1011" y="0"/>
                  </a:moveTo>
                  <a:cubicBezTo>
                    <a:pt x="493" y="0"/>
                    <a:pt x="1" y="455"/>
                    <a:pt x="21" y="990"/>
                  </a:cubicBezTo>
                  <a:cubicBezTo>
                    <a:pt x="45" y="1524"/>
                    <a:pt x="460" y="1980"/>
                    <a:pt x="1011" y="1980"/>
                  </a:cubicBezTo>
                  <a:cubicBezTo>
                    <a:pt x="1531" y="1980"/>
                    <a:pt x="2024" y="1524"/>
                    <a:pt x="2001" y="990"/>
                  </a:cubicBezTo>
                  <a:cubicBezTo>
                    <a:pt x="1976" y="455"/>
                    <a:pt x="1569" y="0"/>
                    <a:pt x="101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3" name="Google Shape;783;p28"/>
            <p:cNvSpPr/>
            <p:nvPr/>
          </p:nvSpPr>
          <p:spPr>
            <a:xfrm>
              <a:off x="557125" y="2306950"/>
              <a:ext cx="71650" cy="82425"/>
            </a:xfrm>
            <a:custGeom>
              <a:avLst/>
              <a:gdLst/>
              <a:ahLst/>
              <a:cxnLst/>
              <a:rect l="l" t="t" r="r" b="b"/>
              <a:pathLst>
                <a:path w="2866" h="3297" extrusionOk="0">
                  <a:moveTo>
                    <a:pt x="1086" y="1"/>
                  </a:moveTo>
                  <a:cubicBezTo>
                    <a:pt x="914" y="1"/>
                    <a:pt x="744" y="44"/>
                    <a:pt x="604" y="135"/>
                  </a:cubicBezTo>
                  <a:cubicBezTo>
                    <a:pt x="129" y="444"/>
                    <a:pt x="0" y="992"/>
                    <a:pt x="247" y="1489"/>
                  </a:cubicBezTo>
                  <a:cubicBezTo>
                    <a:pt x="469" y="1927"/>
                    <a:pt x="686" y="2368"/>
                    <a:pt x="908" y="2806"/>
                  </a:cubicBezTo>
                  <a:cubicBezTo>
                    <a:pt x="1064" y="3117"/>
                    <a:pt x="1428" y="3296"/>
                    <a:pt x="1779" y="3296"/>
                  </a:cubicBezTo>
                  <a:cubicBezTo>
                    <a:pt x="1951" y="3296"/>
                    <a:pt x="2120" y="3253"/>
                    <a:pt x="2261" y="3162"/>
                  </a:cubicBezTo>
                  <a:cubicBezTo>
                    <a:pt x="2736" y="2858"/>
                    <a:pt x="2866" y="2305"/>
                    <a:pt x="2617" y="1808"/>
                  </a:cubicBezTo>
                  <a:cubicBezTo>
                    <a:pt x="2395" y="1370"/>
                    <a:pt x="2180" y="929"/>
                    <a:pt x="1958" y="491"/>
                  </a:cubicBezTo>
                  <a:cubicBezTo>
                    <a:pt x="1802" y="180"/>
                    <a:pt x="1438" y="1"/>
                    <a:pt x="108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4" name="Google Shape;784;p28"/>
            <p:cNvSpPr/>
            <p:nvPr/>
          </p:nvSpPr>
          <p:spPr>
            <a:xfrm>
              <a:off x="724275" y="2545950"/>
              <a:ext cx="50650" cy="49525"/>
            </a:xfrm>
            <a:custGeom>
              <a:avLst/>
              <a:gdLst/>
              <a:ahLst/>
              <a:cxnLst/>
              <a:rect l="l" t="t" r="r" b="b"/>
              <a:pathLst>
                <a:path w="2026" h="1981" extrusionOk="0">
                  <a:moveTo>
                    <a:pt x="1013" y="0"/>
                  </a:moveTo>
                  <a:cubicBezTo>
                    <a:pt x="495" y="0"/>
                    <a:pt x="1" y="455"/>
                    <a:pt x="23" y="991"/>
                  </a:cubicBezTo>
                  <a:cubicBezTo>
                    <a:pt x="48" y="1531"/>
                    <a:pt x="457" y="1981"/>
                    <a:pt x="1013" y="1981"/>
                  </a:cubicBezTo>
                  <a:cubicBezTo>
                    <a:pt x="1533" y="1981"/>
                    <a:pt x="2025" y="1524"/>
                    <a:pt x="2003" y="991"/>
                  </a:cubicBezTo>
                  <a:cubicBezTo>
                    <a:pt x="1978" y="455"/>
                    <a:pt x="1569" y="0"/>
                    <a:pt x="101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5" name="Google Shape;785;p28"/>
            <p:cNvSpPr/>
            <p:nvPr/>
          </p:nvSpPr>
          <p:spPr>
            <a:xfrm>
              <a:off x="823025" y="2702075"/>
              <a:ext cx="150775" cy="124650"/>
            </a:xfrm>
            <a:custGeom>
              <a:avLst/>
              <a:gdLst/>
              <a:ahLst/>
              <a:cxnLst/>
              <a:rect l="l" t="t" r="r" b="b"/>
              <a:pathLst>
                <a:path w="6031" h="4986" extrusionOk="0">
                  <a:moveTo>
                    <a:pt x="2461" y="1417"/>
                  </a:moveTo>
                  <a:lnTo>
                    <a:pt x="2461" y="1417"/>
                  </a:lnTo>
                  <a:cubicBezTo>
                    <a:pt x="2498" y="1454"/>
                    <a:pt x="2528" y="1498"/>
                    <a:pt x="2524" y="1498"/>
                  </a:cubicBezTo>
                  <a:cubicBezTo>
                    <a:pt x="2522" y="1498"/>
                    <a:pt x="2508" y="1481"/>
                    <a:pt x="2475" y="1437"/>
                  </a:cubicBezTo>
                  <a:cubicBezTo>
                    <a:pt x="2470" y="1430"/>
                    <a:pt x="2466" y="1424"/>
                    <a:pt x="2461" y="1417"/>
                  </a:cubicBezTo>
                  <a:close/>
                  <a:moveTo>
                    <a:pt x="1061" y="1"/>
                  </a:moveTo>
                  <a:cubicBezTo>
                    <a:pt x="884" y="1"/>
                    <a:pt x="711" y="44"/>
                    <a:pt x="572" y="133"/>
                  </a:cubicBezTo>
                  <a:cubicBezTo>
                    <a:pt x="94" y="448"/>
                    <a:pt x="0" y="979"/>
                    <a:pt x="224" y="1488"/>
                  </a:cubicBezTo>
                  <a:cubicBezTo>
                    <a:pt x="1017" y="3268"/>
                    <a:pt x="2787" y="4637"/>
                    <a:pt x="4705" y="4966"/>
                  </a:cubicBezTo>
                  <a:cubicBezTo>
                    <a:pt x="4777" y="4979"/>
                    <a:pt x="4851" y="4986"/>
                    <a:pt x="4925" y="4986"/>
                  </a:cubicBezTo>
                  <a:cubicBezTo>
                    <a:pt x="5370" y="4986"/>
                    <a:pt x="5813" y="4751"/>
                    <a:pt x="5920" y="4274"/>
                  </a:cubicBezTo>
                  <a:cubicBezTo>
                    <a:pt x="6031" y="3794"/>
                    <a:pt x="5776" y="3153"/>
                    <a:pt x="5228" y="3057"/>
                  </a:cubicBezTo>
                  <a:cubicBezTo>
                    <a:pt x="5023" y="3024"/>
                    <a:pt x="4819" y="2977"/>
                    <a:pt x="4619" y="2918"/>
                  </a:cubicBezTo>
                  <a:cubicBezTo>
                    <a:pt x="4523" y="2888"/>
                    <a:pt x="4420" y="2855"/>
                    <a:pt x="4323" y="2820"/>
                  </a:cubicBezTo>
                  <a:cubicBezTo>
                    <a:pt x="4304" y="2814"/>
                    <a:pt x="4284" y="2807"/>
                    <a:pt x="4264" y="2799"/>
                  </a:cubicBezTo>
                  <a:lnTo>
                    <a:pt x="4264" y="2799"/>
                  </a:lnTo>
                  <a:cubicBezTo>
                    <a:pt x="4257" y="2794"/>
                    <a:pt x="4240" y="2786"/>
                    <a:pt x="4212" y="2772"/>
                  </a:cubicBezTo>
                  <a:cubicBezTo>
                    <a:pt x="4033" y="2688"/>
                    <a:pt x="3856" y="2598"/>
                    <a:pt x="3685" y="2498"/>
                  </a:cubicBezTo>
                  <a:cubicBezTo>
                    <a:pt x="3596" y="2443"/>
                    <a:pt x="3507" y="2387"/>
                    <a:pt x="3422" y="2327"/>
                  </a:cubicBezTo>
                  <a:cubicBezTo>
                    <a:pt x="3381" y="2297"/>
                    <a:pt x="3336" y="2269"/>
                    <a:pt x="3295" y="2238"/>
                  </a:cubicBezTo>
                  <a:cubicBezTo>
                    <a:pt x="3274" y="2223"/>
                    <a:pt x="3195" y="2164"/>
                    <a:pt x="3193" y="2164"/>
                  </a:cubicBezTo>
                  <a:cubicBezTo>
                    <a:pt x="3192" y="2164"/>
                    <a:pt x="3193" y="2165"/>
                    <a:pt x="3196" y="2168"/>
                  </a:cubicBezTo>
                  <a:lnTo>
                    <a:pt x="3196" y="2168"/>
                  </a:lnTo>
                  <a:cubicBezTo>
                    <a:pt x="3196" y="2167"/>
                    <a:pt x="3196" y="2167"/>
                    <a:pt x="3195" y="2167"/>
                  </a:cubicBezTo>
                  <a:cubicBezTo>
                    <a:pt x="3162" y="2142"/>
                    <a:pt x="3132" y="2112"/>
                    <a:pt x="3103" y="2086"/>
                  </a:cubicBezTo>
                  <a:cubicBezTo>
                    <a:pt x="3026" y="2018"/>
                    <a:pt x="2950" y="1945"/>
                    <a:pt x="2874" y="1874"/>
                  </a:cubicBezTo>
                  <a:cubicBezTo>
                    <a:pt x="2727" y="1732"/>
                    <a:pt x="2609" y="1553"/>
                    <a:pt x="2460" y="1416"/>
                  </a:cubicBezTo>
                  <a:lnTo>
                    <a:pt x="2460" y="1416"/>
                  </a:lnTo>
                  <a:cubicBezTo>
                    <a:pt x="2436" y="1380"/>
                    <a:pt x="2411" y="1345"/>
                    <a:pt x="2386" y="1310"/>
                  </a:cubicBezTo>
                  <a:cubicBezTo>
                    <a:pt x="2327" y="1225"/>
                    <a:pt x="2272" y="1136"/>
                    <a:pt x="2216" y="1046"/>
                  </a:cubicBezTo>
                  <a:cubicBezTo>
                    <a:pt x="2109" y="868"/>
                    <a:pt x="2012" y="680"/>
                    <a:pt x="1926" y="490"/>
                  </a:cubicBezTo>
                  <a:cubicBezTo>
                    <a:pt x="1785" y="173"/>
                    <a:pt x="1415" y="1"/>
                    <a:pt x="106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86" name="Google Shape;786;p28"/>
          <p:cNvSpPr/>
          <p:nvPr/>
        </p:nvSpPr>
        <p:spPr>
          <a:xfrm>
            <a:off x="2166125" y="-586125"/>
            <a:ext cx="4811731" cy="3481524"/>
          </a:xfrm>
          <a:custGeom>
            <a:avLst/>
            <a:gdLst/>
            <a:ahLst/>
            <a:cxnLst/>
            <a:rect l="l" t="t" r="r" b="b"/>
            <a:pathLst>
              <a:path w="62919" h="45525" extrusionOk="0">
                <a:moveTo>
                  <a:pt x="11111" y="1"/>
                </a:moveTo>
                <a:cubicBezTo>
                  <a:pt x="6545" y="1"/>
                  <a:pt x="2223" y="3516"/>
                  <a:pt x="1114" y="7945"/>
                </a:cubicBezTo>
                <a:cubicBezTo>
                  <a:pt x="1" y="12396"/>
                  <a:pt x="2219" y="16618"/>
                  <a:pt x="6150" y="18774"/>
                </a:cubicBezTo>
                <a:cubicBezTo>
                  <a:pt x="11888" y="21929"/>
                  <a:pt x="19053" y="18690"/>
                  <a:pt x="24545" y="22146"/>
                </a:cubicBezTo>
                <a:cubicBezTo>
                  <a:pt x="28319" y="24524"/>
                  <a:pt x="29786" y="29733"/>
                  <a:pt x="33840" y="31586"/>
                </a:cubicBezTo>
                <a:cubicBezTo>
                  <a:pt x="35880" y="32519"/>
                  <a:pt x="38318" y="32450"/>
                  <a:pt x="40222" y="33633"/>
                </a:cubicBezTo>
                <a:cubicBezTo>
                  <a:pt x="41673" y="34539"/>
                  <a:pt x="42613" y="36053"/>
                  <a:pt x="43568" y="37471"/>
                </a:cubicBezTo>
                <a:cubicBezTo>
                  <a:pt x="45814" y="40809"/>
                  <a:pt x="48659" y="44068"/>
                  <a:pt x="52523" y="45202"/>
                </a:cubicBezTo>
                <a:cubicBezTo>
                  <a:pt x="53265" y="45419"/>
                  <a:pt x="54047" y="45525"/>
                  <a:pt x="54832" y="45525"/>
                </a:cubicBezTo>
                <a:cubicBezTo>
                  <a:pt x="58139" y="45525"/>
                  <a:pt x="61507" y="43660"/>
                  <a:pt x="62180" y="40479"/>
                </a:cubicBezTo>
                <a:cubicBezTo>
                  <a:pt x="62918" y="36996"/>
                  <a:pt x="60383" y="33788"/>
                  <a:pt x="58685" y="30655"/>
                </a:cubicBezTo>
                <a:cubicBezTo>
                  <a:pt x="55232" y="24298"/>
                  <a:pt x="60459" y="17727"/>
                  <a:pt x="58273" y="11286"/>
                </a:cubicBezTo>
                <a:cubicBezTo>
                  <a:pt x="56431" y="5860"/>
                  <a:pt x="50741" y="2628"/>
                  <a:pt x="45247" y="2194"/>
                </a:cubicBezTo>
                <a:cubicBezTo>
                  <a:pt x="44945" y="2170"/>
                  <a:pt x="44645" y="2159"/>
                  <a:pt x="44347" y="2159"/>
                </a:cubicBezTo>
                <a:cubicBezTo>
                  <a:pt x="38516" y="2159"/>
                  <a:pt x="33598" y="6504"/>
                  <a:pt x="27841" y="6504"/>
                </a:cubicBezTo>
                <a:cubicBezTo>
                  <a:pt x="27334" y="6504"/>
                  <a:pt x="26821" y="6470"/>
                  <a:pt x="26301" y="6397"/>
                </a:cubicBezTo>
                <a:cubicBezTo>
                  <a:pt x="21078" y="5662"/>
                  <a:pt x="17501" y="791"/>
                  <a:pt x="12299" y="81"/>
                </a:cubicBezTo>
                <a:cubicBezTo>
                  <a:pt x="11902" y="27"/>
                  <a:pt x="11506" y="1"/>
                  <a:pt x="11111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7" name="Google Shape;787;p28"/>
          <p:cNvSpPr/>
          <p:nvPr/>
        </p:nvSpPr>
        <p:spPr>
          <a:xfrm>
            <a:off x="-210475" y="2630650"/>
            <a:ext cx="1860950" cy="2619450"/>
          </a:xfrm>
          <a:custGeom>
            <a:avLst/>
            <a:gdLst/>
            <a:ahLst/>
            <a:cxnLst/>
            <a:rect l="l" t="t" r="r" b="b"/>
            <a:pathLst>
              <a:path w="74438" h="104778" extrusionOk="0">
                <a:moveTo>
                  <a:pt x="5517" y="0"/>
                </a:moveTo>
                <a:cubicBezTo>
                  <a:pt x="4447" y="0"/>
                  <a:pt x="3383" y="254"/>
                  <a:pt x="2370" y="845"/>
                </a:cubicBezTo>
                <a:cubicBezTo>
                  <a:pt x="0" y="2228"/>
                  <a:pt x="2720" y="17073"/>
                  <a:pt x="2874" y="19384"/>
                </a:cubicBezTo>
                <a:cubicBezTo>
                  <a:pt x="3416" y="27621"/>
                  <a:pt x="3919" y="35860"/>
                  <a:pt x="4380" y="44103"/>
                </a:cubicBezTo>
                <a:cubicBezTo>
                  <a:pt x="4990" y="54978"/>
                  <a:pt x="5475" y="65861"/>
                  <a:pt x="5949" y="76741"/>
                </a:cubicBezTo>
                <a:cubicBezTo>
                  <a:pt x="6250" y="83669"/>
                  <a:pt x="5477" y="90622"/>
                  <a:pt x="6486" y="97529"/>
                </a:cubicBezTo>
                <a:cubicBezTo>
                  <a:pt x="6717" y="99105"/>
                  <a:pt x="6920" y="101306"/>
                  <a:pt x="7810" y="102874"/>
                </a:cubicBezTo>
                <a:cubicBezTo>
                  <a:pt x="8271" y="103687"/>
                  <a:pt x="8917" y="104331"/>
                  <a:pt x="9846" y="104626"/>
                </a:cubicBezTo>
                <a:cubicBezTo>
                  <a:pt x="10171" y="104729"/>
                  <a:pt x="10532" y="104777"/>
                  <a:pt x="10920" y="104777"/>
                </a:cubicBezTo>
                <a:cubicBezTo>
                  <a:pt x="14346" y="104777"/>
                  <a:pt x="19874" y="101047"/>
                  <a:pt x="21473" y="98844"/>
                </a:cubicBezTo>
                <a:cubicBezTo>
                  <a:pt x="24681" y="94423"/>
                  <a:pt x="25524" y="88762"/>
                  <a:pt x="26184" y="83338"/>
                </a:cubicBezTo>
                <a:cubicBezTo>
                  <a:pt x="26843" y="77916"/>
                  <a:pt x="27488" y="72272"/>
                  <a:pt x="30409" y="67660"/>
                </a:cubicBezTo>
                <a:cubicBezTo>
                  <a:pt x="34279" y="61553"/>
                  <a:pt x="41324" y="58420"/>
                  <a:pt x="47819" y="55250"/>
                </a:cubicBezTo>
                <a:cubicBezTo>
                  <a:pt x="56715" y="50903"/>
                  <a:pt x="65774" y="45367"/>
                  <a:pt x="70106" y="36461"/>
                </a:cubicBezTo>
                <a:cubicBezTo>
                  <a:pt x="74437" y="27556"/>
                  <a:pt x="71652" y="14622"/>
                  <a:pt x="62307" y="11344"/>
                </a:cubicBezTo>
                <a:cubicBezTo>
                  <a:pt x="60641" y="10759"/>
                  <a:pt x="58939" y="10514"/>
                  <a:pt x="57220" y="10514"/>
                </a:cubicBezTo>
                <a:cubicBezTo>
                  <a:pt x="52321" y="10514"/>
                  <a:pt x="47289" y="12505"/>
                  <a:pt x="42577" y="14278"/>
                </a:cubicBezTo>
                <a:cubicBezTo>
                  <a:pt x="38758" y="15717"/>
                  <a:pt x="34520" y="16986"/>
                  <a:pt x="30501" y="16986"/>
                </a:cubicBezTo>
                <a:cubicBezTo>
                  <a:pt x="27823" y="16986"/>
                  <a:pt x="25242" y="16423"/>
                  <a:pt x="22946" y="14971"/>
                </a:cubicBezTo>
                <a:cubicBezTo>
                  <a:pt x="19138" y="12566"/>
                  <a:pt x="17068" y="8249"/>
                  <a:pt x="14170" y="4805"/>
                </a:cubicBezTo>
                <a:cubicBezTo>
                  <a:pt x="12154" y="2409"/>
                  <a:pt x="8812" y="0"/>
                  <a:pt x="5517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8" name="Google Shape;788;p28"/>
          <p:cNvSpPr/>
          <p:nvPr/>
        </p:nvSpPr>
        <p:spPr>
          <a:xfrm>
            <a:off x="8424000" y="2442900"/>
            <a:ext cx="1287725" cy="1281275"/>
          </a:xfrm>
          <a:custGeom>
            <a:avLst/>
            <a:gdLst/>
            <a:ahLst/>
            <a:cxnLst/>
            <a:rect l="l" t="t" r="r" b="b"/>
            <a:pathLst>
              <a:path w="51509" h="51251" extrusionOk="0">
                <a:moveTo>
                  <a:pt x="30618" y="1"/>
                </a:moveTo>
                <a:cubicBezTo>
                  <a:pt x="21638" y="1"/>
                  <a:pt x="12833" y="8295"/>
                  <a:pt x="7566" y="15148"/>
                </a:cubicBezTo>
                <a:cubicBezTo>
                  <a:pt x="4875" y="18652"/>
                  <a:pt x="2635" y="22636"/>
                  <a:pt x="1878" y="26986"/>
                </a:cubicBezTo>
                <a:cubicBezTo>
                  <a:pt x="1" y="37731"/>
                  <a:pt x="8488" y="48852"/>
                  <a:pt x="19211" y="50878"/>
                </a:cubicBezTo>
                <a:cubicBezTo>
                  <a:pt x="20541" y="51130"/>
                  <a:pt x="21882" y="51251"/>
                  <a:pt x="23220" y="51251"/>
                </a:cubicBezTo>
                <a:cubicBezTo>
                  <a:pt x="32658" y="51251"/>
                  <a:pt x="41938" y="45232"/>
                  <a:pt x="46148" y="36657"/>
                </a:cubicBezTo>
                <a:cubicBezTo>
                  <a:pt x="51509" y="25741"/>
                  <a:pt x="49058" y="8086"/>
                  <a:pt x="37407" y="1748"/>
                </a:cubicBezTo>
                <a:cubicBezTo>
                  <a:pt x="35169" y="531"/>
                  <a:pt x="32888" y="1"/>
                  <a:pt x="30618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9" name="Google Shape;789;p28"/>
          <p:cNvSpPr/>
          <p:nvPr/>
        </p:nvSpPr>
        <p:spPr>
          <a:xfrm>
            <a:off x="6799275" y="3970550"/>
            <a:ext cx="3048487" cy="1196974"/>
          </a:xfrm>
          <a:custGeom>
            <a:avLst/>
            <a:gdLst/>
            <a:ahLst/>
            <a:cxnLst/>
            <a:rect l="l" t="t" r="r" b="b"/>
            <a:pathLst>
              <a:path w="57459" h="22561" extrusionOk="0">
                <a:moveTo>
                  <a:pt x="31103" y="1"/>
                </a:moveTo>
                <a:cubicBezTo>
                  <a:pt x="30184" y="1"/>
                  <a:pt x="29258" y="186"/>
                  <a:pt x="28413" y="546"/>
                </a:cubicBezTo>
                <a:cubicBezTo>
                  <a:pt x="25746" y="1682"/>
                  <a:pt x="23721" y="4133"/>
                  <a:pt x="21894" y="6583"/>
                </a:cubicBezTo>
                <a:cubicBezTo>
                  <a:pt x="19976" y="9156"/>
                  <a:pt x="17785" y="12049"/>
                  <a:pt x="14794" y="12239"/>
                </a:cubicBezTo>
                <a:cubicBezTo>
                  <a:pt x="14684" y="12246"/>
                  <a:pt x="14574" y="12249"/>
                  <a:pt x="14464" y="12249"/>
                </a:cubicBezTo>
                <a:cubicBezTo>
                  <a:pt x="13577" y="12249"/>
                  <a:pt x="12698" y="12037"/>
                  <a:pt x="11810" y="11944"/>
                </a:cubicBezTo>
                <a:cubicBezTo>
                  <a:pt x="11514" y="11913"/>
                  <a:pt x="11219" y="11898"/>
                  <a:pt x="10924" y="11898"/>
                </a:cubicBezTo>
                <a:cubicBezTo>
                  <a:pt x="5660" y="11898"/>
                  <a:pt x="638" y="16695"/>
                  <a:pt x="0" y="22561"/>
                </a:cubicBezTo>
                <a:lnTo>
                  <a:pt x="56254" y="22029"/>
                </a:lnTo>
                <a:cubicBezTo>
                  <a:pt x="57458" y="17428"/>
                  <a:pt x="53690" y="12258"/>
                  <a:pt x="49485" y="12258"/>
                </a:cubicBezTo>
                <a:cubicBezTo>
                  <a:pt x="49191" y="12258"/>
                  <a:pt x="48896" y="12283"/>
                  <a:pt x="48600" y="12335"/>
                </a:cubicBezTo>
                <a:cubicBezTo>
                  <a:pt x="46214" y="12756"/>
                  <a:pt x="43759" y="14536"/>
                  <a:pt x="41528" y="14536"/>
                </a:cubicBezTo>
                <a:cubicBezTo>
                  <a:pt x="40838" y="14536"/>
                  <a:pt x="40169" y="14366"/>
                  <a:pt x="39531" y="13932"/>
                </a:cubicBezTo>
                <a:cubicBezTo>
                  <a:pt x="36407" y="11811"/>
                  <a:pt x="38038" y="6154"/>
                  <a:pt x="36087" y="2707"/>
                </a:cubicBezTo>
                <a:cubicBezTo>
                  <a:pt x="35043" y="866"/>
                  <a:pt x="33089" y="1"/>
                  <a:pt x="3110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0" name="Google Shape;790;p28"/>
          <p:cNvSpPr/>
          <p:nvPr/>
        </p:nvSpPr>
        <p:spPr>
          <a:xfrm>
            <a:off x="7810150" y="-63225"/>
            <a:ext cx="1405082" cy="1714184"/>
          </a:xfrm>
          <a:custGeom>
            <a:avLst/>
            <a:gdLst/>
            <a:ahLst/>
            <a:cxnLst/>
            <a:rect l="l" t="t" r="r" b="b"/>
            <a:pathLst>
              <a:path w="47357" h="57775" extrusionOk="0">
                <a:moveTo>
                  <a:pt x="30438" y="51144"/>
                </a:moveTo>
                <a:cubicBezTo>
                  <a:pt x="30442" y="51145"/>
                  <a:pt x="30444" y="51146"/>
                  <a:pt x="30444" y="51146"/>
                </a:cubicBezTo>
                <a:cubicBezTo>
                  <a:pt x="30443" y="51146"/>
                  <a:pt x="30441" y="51145"/>
                  <a:pt x="30438" y="51144"/>
                </a:cubicBezTo>
                <a:close/>
                <a:moveTo>
                  <a:pt x="17603" y="1"/>
                </a:moveTo>
                <a:cubicBezTo>
                  <a:pt x="17535" y="1"/>
                  <a:pt x="17465" y="10"/>
                  <a:pt x="17394" y="29"/>
                </a:cubicBezTo>
                <a:cubicBezTo>
                  <a:pt x="16995" y="159"/>
                  <a:pt x="16686" y="631"/>
                  <a:pt x="16830" y="1046"/>
                </a:cubicBezTo>
                <a:cubicBezTo>
                  <a:pt x="17117" y="1878"/>
                  <a:pt x="17209" y="2543"/>
                  <a:pt x="17177" y="3411"/>
                </a:cubicBezTo>
                <a:cubicBezTo>
                  <a:pt x="17146" y="4209"/>
                  <a:pt x="16986" y="4973"/>
                  <a:pt x="16726" y="5798"/>
                </a:cubicBezTo>
                <a:cubicBezTo>
                  <a:pt x="16211" y="7438"/>
                  <a:pt x="15370" y="8954"/>
                  <a:pt x="14467" y="10454"/>
                </a:cubicBezTo>
                <a:cubicBezTo>
                  <a:pt x="12696" y="13399"/>
                  <a:pt x="10674" y="16707"/>
                  <a:pt x="11126" y="20292"/>
                </a:cubicBezTo>
                <a:cubicBezTo>
                  <a:pt x="11245" y="21236"/>
                  <a:pt x="11549" y="22123"/>
                  <a:pt x="11517" y="23048"/>
                </a:cubicBezTo>
                <a:cubicBezTo>
                  <a:pt x="11508" y="23395"/>
                  <a:pt x="11371" y="23723"/>
                  <a:pt x="11207" y="24016"/>
                </a:cubicBezTo>
                <a:cubicBezTo>
                  <a:pt x="10996" y="24382"/>
                  <a:pt x="10836" y="24586"/>
                  <a:pt x="10567" y="24892"/>
                </a:cubicBezTo>
                <a:cubicBezTo>
                  <a:pt x="9431" y="26184"/>
                  <a:pt x="8186" y="27388"/>
                  <a:pt x="7017" y="28657"/>
                </a:cubicBezTo>
                <a:cubicBezTo>
                  <a:pt x="4671" y="31209"/>
                  <a:pt x="2456" y="33989"/>
                  <a:pt x="1274" y="37292"/>
                </a:cubicBezTo>
                <a:cubicBezTo>
                  <a:pt x="165" y="40385"/>
                  <a:pt x="1" y="43920"/>
                  <a:pt x="1431" y="46935"/>
                </a:cubicBezTo>
                <a:cubicBezTo>
                  <a:pt x="2809" y="49829"/>
                  <a:pt x="5653" y="51744"/>
                  <a:pt x="8666" y="52611"/>
                </a:cubicBezTo>
                <a:cubicBezTo>
                  <a:pt x="10126" y="53031"/>
                  <a:pt x="11622" y="53203"/>
                  <a:pt x="13124" y="53203"/>
                </a:cubicBezTo>
                <a:cubicBezTo>
                  <a:pt x="15278" y="53203"/>
                  <a:pt x="17443" y="52849"/>
                  <a:pt x="19530" y="52364"/>
                </a:cubicBezTo>
                <a:cubicBezTo>
                  <a:pt x="21260" y="51961"/>
                  <a:pt x="22961" y="51423"/>
                  <a:pt x="24697" y="51049"/>
                </a:cubicBezTo>
                <a:cubicBezTo>
                  <a:pt x="25109" y="50959"/>
                  <a:pt x="25527" y="50881"/>
                  <a:pt x="25947" y="50816"/>
                </a:cubicBezTo>
                <a:cubicBezTo>
                  <a:pt x="25993" y="50808"/>
                  <a:pt x="26034" y="50802"/>
                  <a:pt x="26080" y="50794"/>
                </a:cubicBezTo>
                <a:cubicBezTo>
                  <a:pt x="26074" y="50794"/>
                  <a:pt x="26163" y="50781"/>
                  <a:pt x="26169" y="50781"/>
                </a:cubicBezTo>
                <a:cubicBezTo>
                  <a:pt x="26171" y="50781"/>
                  <a:pt x="26166" y="50782"/>
                  <a:pt x="26150" y="50784"/>
                </a:cubicBezTo>
                <a:cubicBezTo>
                  <a:pt x="26150" y="50784"/>
                  <a:pt x="26332" y="50762"/>
                  <a:pt x="26397" y="50753"/>
                </a:cubicBezTo>
                <a:cubicBezTo>
                  <a:pt x="26603" y="50729"/>
                  <a:pt x="26809" y="50710"/>
                  <a:pt x="27016" y="50697"/>
                </a:cubicBezTo>
                <a:cubicBezTo>
                  <a:pt x="27263" y="50680"/>
                  <a:pt x="27511" y="50670"/>
                  <a:pt x="27759" y="50670"/>
                </a:cubicBezTo>
                <a:cubicBezTo>
                  <a:pt x="27920" y="50670"/>
                  <a:pt x="28080" y="50674"/>
                  <a:pt x="28241" y="50683"/>
                </a:cubicBezTo>
                <a:cubicBezTo>
                  <a:pt x="28426" y="50693"/>
                  <a:pt x="28610" y="50707"/>
                  <a:pt x="28797" y="50724"/>
                </a:cubicBezTo>
                <a:cubicBezTo>
                  <a:pt x="28830" y="50728"/>
                  <a:pt x="28863" y="50732"/>
                  <a:pt x="28897" y="50736"/>
                </a:cubicBezTo>
                <a:lnTo>
                  <a:pt x="28897" y="50736"/>
                </a:lnTo>
                <a:cubicBezTo>
                  <a:pt x="28903" y="50736"/>
                  <a:pt x="28909" y="50737"/>
                  <a:pt x="28916" y="50738"/>
                </a:cubicBezTo>
                <a:cubicBezTo>
                  <a:pt x="29028" y="50756"/>
                  <a:pt x="29139" y="50777"/>
                  <a:pt x="29252" y="50797"/>
                </a:cubicBezTo>
                <a:cubicBezTo>
                  <a:pt x="29627" y="50875"/>
                  <a:pt x="29990" y="50984"/>
                  <a:pt x="30351" y="51112"/>
                </a:cubicBezTo>
                <a:cubicBezTo>
                  <a:pt x="30370" y="51119"/>
                  <a:pt x="30386" y="51125"/>
                  <a:pt x="30399" y="51130"/>
                </a:cubicBezTo>
                <a:lnTo>
                  <a:pt x="30399" y="51130"/>
                </a:lnTo>
                <a:cubicBezTo>
                  <a:pt x="30435" y="51146"/>
                  <a:pt x="30472" y="51162"/>
                  <a:pt x="30508" y="51177"/>
                </a:cubicBezTo>
                <a:cubicBezTo>
                  <a:pt x="30598" y="51220"/>
                  <a:pt x="30690" y="51261"/>
                  <a:pt x="30777" y="51310"/>
                </a:cubicBezTo>
                <a:cubicBezTo>
                  <a:pt x="30955" y="51405"/>
                  <a:pt x="31134" y="51507"/>
                  <a:pt x="31302" y="51618"/>
                </a:cubicBezTo>
                <a:cubicBezTo>
                  <a:pt x="31595" y="51809"/>
                  <a:pt x="31818" y="51999"/>
                  <a:pt x="32119" y="52283"/>
                </a:cubicBezTo>
                <a:cubicBezTo>
                  <a:pt x="32412" y="52567"/>
                  <a:pt x="32689" y="52868"/>
                  <a:pt x="32959" y="53172"/>
                </a:cubicBezTo>
                <a:cubicBezTo>
                  <a:pt x="34009" y="54376"/>
                  <a:pt x="34977" y="55610"/>
                  <a:pt x="36364" y="56445"/>
                </a:cubicBezTo>
                <a:cubicBezTo>
                  <a:pt x="37828" y="57326"/>
                  <a:pt x="39552" y="57775"/>
                  <a:pt x="41270" y="57775"/>
                </a:cubicBezTo>
                <a:cubicBezTo>
                  <a:pt x="42517" y="57775"/>
                  <a:pt x="43761" y="57539"/>
                  <a:pt x="44901" y="57061"/>
                </a:cubicBezTo>
                <a:cubicBezTo>
                  <a:pt x="45587" y="56774"/>
                  <a:pt x="46230" y="56426"/>
                  <a:pt x="46821" y="55969"/>
                </a:cubicBezTo>
                <a:cubicBezTo>
                  <a:pt x="47173" y="55705"/>
                  <a:pt x="47357" y="55271"/>
                  <a:pt x="47114" y="54856"/>
                </a:cubicBezTo>
                <a:cubicBezTo>
                  <a:pt x="46977" y="54619"/>
                  <a:pt x="46668" y="54442"/>
                  <a:pt x="46374" y="54442"/>
                </a:cubicBezTo>
                <a:cubicBezTo>
                  <a:pt x="46241" y="54442"/>
                  <a:pt x="46111" y="54479"/>
                  <a:pt x="46001" y="54563"/>
                </a:cubicBezTo>
                <a:cubicBezTo>
                  <a:pt x="45724" y="54776"/>
                  <a:pt x="45438" y="54968"/>
                  <a:pt x="45137" y="55142"/>
                </a:cubicBezTo>
                <a:cubicBezTo>
                  <a:pt x="44995" y="55225"/>
                  <a:pt x="44846" y="55302"/>
                  <a:pt x="44695" y="55375"/>
                </a:cubicBezTo>
                <a:cubicBezTo>
                  <a:pt x="44615" y="55413"/>
                  <a:pt x="44535" y="55453"/>
                  <a:pt x="44450" y="55491"/>
                </a:cubicBezTo>
                <a:cubicBezTo>
                  <a:pt x="44419" y="55506"/>
                  <a:pt x="44387" y="55520"/>
                  <a:pt x="44356" y="55532"/>
                </a:cubicBezTo>
                <a:lnTo>
                  <a:pt x="44356" y="55532"/>
                </a:lnTo>
                <a:cubicBezTo>
                  <a:pt x="44375" y="55524"/>
                  <a:pt x="44388" y="55517"/>
                  <a:pt x="44388" y="55517"/>
                </a:cubicBezTo>
                <a:lnTo>
                  <a:pt x="44388" y="55517"/>
                </a:lnTo>
                <a:cubicBezTo>
                  <a:pt x="44387" y="55517"/>
                  <a:pt x="44375" y="55523"/>
                  <a:pt x="44345" y="55537"/>
                </a:cubicBezTo>
                <a:cubicBezTo>
                  <a:pt x="44349" y="55535"/>
                  <a:pt x="44353" y="55534"/>
                  <a:pt x="44356" y="55532"/>
                </a:cubicBezTo>
                <a:lnTo>
                  <a:pt x="44356" y="55532"/>
                </a:lnTo>
                <a:cubicBezTo>
                  <a:pt x="44348" y="55536"/>
                  <a:pt x="44338" y="55540"/>
                  <a:pt x="44328" y="55545"/>
                </a:cubicBezTo>
                <a:cubicBezTo>
                  <a:pt x="43680" y="55800"/>
                  <a:pt x="43008" y="55982"/>
                  <a:pt x="42319" y="56079"/>
                </a:cubicBezTo>
                <a:cubicBezTo>
                  <a:pt x="42359" y="56073"/>
                  <a:pt x="42372" y="56071"/>
                  <a:pt x="42370" y="56071"/>
                </a:cubicBezTo>
                <a:cubicBezTo>
                  <a:pt x="42364" y="56071"/>
                  <a:pt x="42222" y="56089"/>
                  <a:pt x="42191" y="56093"/>
                </a:cubicBezTo>
                <a:cubicBezTo>
                  <a:pt x="42099" y="56102"/>
                  <a:pt x="42012" y="56110"/>
                  <a:pt x="41922" y="56117"/>
                </a:cubicBezTo>
                <a:cubicBezTo>
                  <a:pt x="41743" y="56131"/>
                  <a:pt x="41560" y="56139"/>
                  <a:pt x="41378" y="56139"/>
                </a:cubicBezTo>
                <a:cubicBezTo>
                  <a:pt x="41347" y="56139"/>
                  <a:pt x="41316" y="56139"/>
                  <a:pt x="41285" y="56139"/>
                </a:cubicBezTo>
                <a:cubicBezTo>
                  <a:pt x="40967" y="56139"/>
                  <a:pt x="40653" y="56124"/>
                  <a:pt x="40337" y="56088"/>
                </a:cubicBezTo>
                <a:cubicBezTo>
                  <a:pt x="40318" y="56086"/>
                  <a:pt x="40252" y="56079"/>
                  <a:pt x="40207" y="56073"/>
                </a:cubicBezTo>
                <a:lnTo>
                  <a:pt x="40207" y="56073"/>
                </a:lnTo>
                <a:cubicBezTo>
                  <a:pt x="40208" y="56073"/>
                  <a:pt x="40208" y="56074"/>
                  <a:pt x="40209" y="56074"/>
                </a:cubicBezTo>
                <a:cubicBezTo>
                  <a:pt x="40218" y="56074"/>
                  <a:pt x="40138" y="56063"/>
                  <a:pt x="40132" y="56063"/>
                </a:cubicBezTo>
                <a:cubicBezTo>
                  <a:pt x="40079" y="56055"/>
                  <a:pt x="40030" y="56045"/>
                  <a:pt x="39976" y="56039"/>
                </a:cubicBezTo>
                <a:cubicBezTo>
                  <a:pt x="39799" y="56007"/>
                  <a:pt x="39625" y="55972"/>
                  <a:pt x="39446" y="55934"/>
                </a:cubicBezTo>
                <a:cubicBezTo>
                  <a:pt x="39108" y="55857"/>
                  <a:pt x="38775" y="55760"/>
                  <a:pt x="38446" y="55641"/>
                </a:cubicBezTo>
                <a:cubicBezTo>
                  <a:pt x="38364" y="55610"/>
                  <a:pt x="38278" y="55578"/>
                  <a:pt x="38194" y="55546"/>
                </a:cubicBezTo>
                <a:cubicBezTo>
                  <a:pt x="38173" y="55538"/>
                  <a:pt x="38159" y="55533"/>
                  <a:pt x="38151" y="55530"/>
                </a:cubicBezTo>
                <a:lnTo>
                  <a:pt x="38151" y="55530"/>
                </a:lnTo>
                <a:cubicBezTo>
                  <a:pt x="38143" y="55527"/>
                  <a:pt x="38129" y="55521"/>
                  <a:pt x="38104" y="55510"/>
                </a:cubicBezTo>
                <a:cubicBezTo>
                  <a:pt x="37939" y="55437"/>
                  <a:pt x="37779" y="55359"/>
                  <a:pt x="37619" y="55277"/>
                </a:cubicBezTo>
                <a:cubicBezTo>
                  <a:pt x="37312" y="55117"/>
                  <a:pt x="37012" y="54938"/>
                  <a:pt x="36729" y="54738"/>
                </a:cubicBezTo>
                <a:cubicBezTo>
                  <a:pt x="36656" y="54686"/>
                  <a:pt x="36583" y="54634"/>
                  <a:pt x="36512" y="54582"/>
                </a:cubicBezTo>
                <a:lnTo>
                  <a:pt x="36512" y="54582"/>
                </a:lnTo>
                <a:cubicBezTo>
                  <a:pt x="36536" y="54599"/>
                  <a:pt x="36546" y="54606"/>
                  <a:pt x="36546" y="54606"/>
                </a:cubicBezTo>
                <a:cubicBezTo>
                  <a:pt x="36548" y="54606"/>
                  <a:pt x="36456" y="54537"/>
                  <a:pt x="36434" y="54518"/>
                </a:cubicBezTo>
                <a:cubicBezTo>
                  <a:pt x="36292" y="54399"/>
                  <a:pt x="36147" y="54273"/>
                  <a:pt x="36011" y="54148"/>
                </a:cubicBezTo>
                <a:cubicBezTo>
                  <a:pt x="35723" y="53875"/>
                  <a:pt x="35454" y="53585"/>
                  <a:pt x="35192" y="53289"/>
                </a:cubicBezTo>
                <a:cubicBezTo>
                  <a:pt x="34115" y="52069"/>
                  <a:pt x="33133" y="50729"/>
                  <a:pt x="31667" y="49939"/>
                </a:cubicBezTo>
                <a:cubicBezTo>
                  <a:pt x="30435" y="49274"/>
                  <a:pt x="29105" y="49028"/>
                  <a:pt x="27751" y="49028"/>
                </a:cubicBezTo>
                <a:cubicBezTo>
                  <a:pt x="25804" y="49028"/>
                  <a:pt x="23807" y="49536"/>
                  <a:pt x="21980" y="50034"/>
                </a:cubicBezTo>
                <a:cubicBezTo>
                  <a:pt x="19061" y="50829"/>
                  <a:pt x="16111" y="51563"/>
                  <a:pt x="13099" y="51563"/>
                </a:cubicBezTo>
                <a:cubicBezTo>
                  <a:pt x="12428" y="51563"/>
                  <a:pt x="11754" y="51527"/>
                  <a:pt x="11077" y="51447"/>
                </a:cubicBezTo>
                <a:cubicBezTo>
                  <a:pt x="11033" y="51442"/>
                  <a:pt x="11018" y="51440"/>
                  <a:pt x="11014" y="51440"/>
                </a:cubicBezTo>
                <a:cubicBezTo>
                  <a:pt x="11010" y="51440"/>
                  <a:pt x="11026" y="51442"/>
                  <a:pt x="11025" y="51442"/>
                </a:cubicBezTo>
                <a:cubicBezTo>
                  <a:pt x="11025" y="51442"/>
                  <a:pt x="11012" y="51441"/>
                  <a:pt x="10963" y="51434"/>
                </a:cubicBezTo>
                <a:cubicBezTo>
                  <a:pt x="10868" y="51420"/>
                  <a:pt x="10771" y="51405"/>
                  <a:pt x="10676" y="51388"/>
                </a:cubicBezTo>
                <a:cubicBezTo>
                  <a:pt x="10484" y="51356"/>
                  <a:pt x="10294" y="51321"/>
                  <a:pt x="10103" y="51279"/>
                </a:cubicBezTo>
                <a:cubicBezTo>
                  <a:pt x="9735" y="51203"/>
                  <a:pt x="9371" y="51111"/>
                  <a:pt x="9011" y="51006"/>
                </a:cubicBezTo>
                <a:cubicBezTo>
                  <a:pt x="8650" y="50900"/>
                  <a:pt x="8298" y="50778"/>
                  <a:pt x="7948" y="50642"/>
                </a:cubicBezTo>
                <a:cubicBezTo>
                  <a:pt x="7856" y="50605"/>
                  <a:pt x="7764" y="50572"/>
                  <a:pt x="7677" y="50533"/>
                </a:cubicBezTo>
                <a:lnTo>
                  <a:pt x="7677" y="50533"/>
                </a:lnTo>
                <a:cubicBezTo>
                  <a:pt x="7698" y="50541"/>
                  <a:pt x="7707" y="50544"/>
                  <a:pt x="7707" y="50544"/>
                </a:cubicBezTo>
                <a:cubicBezTo>
                  <a:pt x="7709" y="50544"/>
                  <a:pt x="7589" y="50494"/>
                  <a:pt x="7565" y="50483"/>
                </a:cubicBezTo>
                <a:cubicBezTo>
                  <a:pt x="7391" y="50406"/>
                  <a:pt x="7215" y="50322"/>
                  <a:pt x="7040" y="50236"/>
                </a:cubicBezTo>
                <a:cubicBezTo>
                  <a:pt x="6708" y="50067"/>
                  <a:pt x="6386" y="49885"/>
                  <a:pt x="6073" y="49688"/>
                </a:cubicBezTo>
                <a:cubicBezTo>
                  <a:pt x="5922" y="49593"/>
                  <a:pt x="5775" y="49497"/>
                  <a:pt x="5629" y="49395"/>
                </a:cubicBezTo>
                <a:cubicBezTo>
                  <a:pt x="5551" y="49340"/>
                  <a:pt x="5472" y="49283"/>
                  <a:pt x="5396" y="49227"/>
                </a:cubicBezTo>
                <a:cubicBezTo>
                  <a:pt x="5364" y="49203"/>
                  <a:pt x="5330" y="49178"/>
                  <a:pt x="5299" y="49154"/>
                </a:cubicBezTo>
                <a:lnTo>
                  <a:pt x="5299" y="49154"/>
                </a:lnTo>
                <a:cubicBezTo>
                  <a:pt x="5321" y="49171"/>
                  <a:pt x="5329" y="49177"/>
                  <a:pt x="5330" y="49177"/>
                </a:cubicBezTo>
                <a:cubicBezTo>
                  <a:pt x="5330" y="49177"/>
                  <a:pt x="5291" y="49147"/>
                  <a:pt x="5273" y="49131"/>
                </a:cubicBezTo>
                <a:cubicBezTo>
                  <a:pt x="4702" y="48670"/>
                  <a:pt x="4173" y="48158"/>
                  <a:pt x="3723" y="47578"/>
                </a:cubicBezTo>
                <a:lnTo>
                  <a:pt x="3723" y="47578"/>
                </a:lnTo>
                <a:cubicBezTo>
                  <a:pt x="3736" y="47594"/>
                  <a:pt x="3741" y="47600"/>
                  <a:pt x="3742" y="47600"/>
                </a:cubicBezTo>
                <a:cubicBezTo>
                  <a:pt x="3743" y="47600"/>
                  <a:pt x="3646" y="47476"/>
                  <a:pt x="3628" y="47450"/>
                </a:cubicBezTo>
                <a:cubicBezTo>
                  <a:pt x="3573" y="47372"/>
                  <a:pt x="3516" y="47293"/>
                  <a:pt x="3465" y="47215"/>
                </a:cubicBezTo>
                <a:cubicBezTo>
                  <a:pt x="3356" y="47051"/>
                  <a:pt x="3251" y="46887"/>
                  <a:pt x="3153" y="46715"/>
                </a:cubicBezTo>
                <a:cubicBezTo>
                  <a:pt x="3058" y="46555"/>
                  <a:pt x="2971" y="46385"/>
                  <a:pt x="2888" y="46217"/>
                </a:cubicBezTo>
                <a:cubicBezTo>
                  <a:pt x="2850" y="46140"/>
                  <a:pt x="2814" y="46064"/>
                  <a:pt x="2774" y="45985"/>
                </a:cubicBezTo>
                <a:cubicBezTo>
                  <a:pt x="2757" y="45946"/>
                  <a:pt x="2740" y="45907"/>
                  <a:pt x="2724" y="45866"/>
                </a:cubicBezTo>
                <a:cubicBezTo>
                  <a:pt x="2710" y="45836"/>
                  <a:pt x="2700" y="45814"/>
                  <a:pt x="2693" y="45798"/>
                </a:cubicBezTo>
                <a:lnTo>
                  <a:pt x="2693" y="45798"/>
                </a:lnTo>
                <a:cubicBezTo>
                  <a:pt x="2692" y="45794"/>
                  <a:pt x="2690" y="45789"/>
                  <a:pt x="2687" y="45783"/>
                </a:cubicBezTo>
                <a:cubicBezTo>
                  <a:pt x="2401" y="45070"/>
                  <a:pt x="2206" y="44323"/>
                  <a:pt x="2098" y="43561"/>
                </a:cubicBezTo>
                <a:cubicBezTo>
                  <a:pt x="2096" y="43547"/>
                  <a:pt x="2094" y="43536"/>
                  <a:pt x="2093" y="43529"/>
                </a:cubicBezTo>
                <a:lnTo>
                  <a:pt x="2093" y="43529"/>
                </a:lnTo>
                <a:cubicBezTo>
                  <a:pt x="2087" y="43484"/>
                  <a:pt x="2082" y="43438"/>
                  <a:pt x="2076" y="43391"/>
                </a:cubicBezTo>
                <a:cubicBezTo>
                  <a:pt x="2066" y="43309"/>
                  <a:pt x="2058" y="43220"/>
                  <a:pt x="2052" y="43136"/>
                </a:cubicBezTo>
                <a:cubicBezTo>
                  <a:pt x="2035" y="42937"/>
                  <a:pt x="2025" y="42734"/>
                  <a:pt x="2017" y="42534"/>
                </a:cubicBezTo>
                <a:cubicBezTo>
                  <a:pt x="2008" y="42143"/>
                  <a:pt x="2012" y="41750"/>
                  <a:pt x="2039" y="41362"/>
                </a:cubicBezTo>
                <a:cubicBezTo>
                  <a:pt x="2052" y="41174"/>
                  <a:pt x="2066" y="40983"/>
                  <a:pt x="2088" y="40796"/>
                </a:cubicBezTo>
                <a:cubicBezTo>
                  <a:pt x="2092" y="40754"/>
                  <a:pt x="2098" y="40709"/>
                  <a:pt x="2103" y="40667"/>
                </a:cubicBezTo>
                <a:cubicBezTo>
                  <a:pt x="2105" y="40659"/>
                  <a:pt x="2113" y="40589"/>
                  <a:pt x="2117" y="40555"/>
                </a:cubicBezTo>
                <a:lnTo>
                  <a:pt x="2117" y="40555"/>
                </a:lnTo>
                <a:cubicBezTo>
                  <a:pt x="2121" y="40529"/>
                  <a:pt x="2126" y="40491"/>
                  <a:pt x="2126" y="40491"/>
                </a:cubicBezTo>
                <a:cubicBezTo>
                  <a:pt x="2126" y="40491"/>
                  <a:pt x="2126" y="40491"/>
                  <a:pt x="2126" y="40491"/>
                </a:cubicBezTo>
                <a:cubicBezTo>
                  <a:pt x="2136" y="40432"/>
                  <a:pt x="2144" y="40377"/>
                  <a:pt x="2153" y="40317"/>
                </a:cubicBezTo>
                <a:cubicBezTo>
                  <a:pt x="2217" y="39925"/>
                  <a:pt x="2296" y="39537"/>
                  <a:pt x="2396" y="39152"/>
                </a:cubicBezTo>
                <a:cubicBezTo>
                  <a:pt x="2492" y="38769"/>
                  <a:pt x="2605" y="38382"/>
                  <a:pt x="2732" y="38008"/>
                </a:cubicBezTo>
                <a:cubicBezTo>
                  <a:pt x="2800" y="37812"/>
                  <a:pt x="2868" y="37620"/>
                  <a:pt x="2942" y="37427"/>
                </a:cubicBezTo>
                <a:cubicBezTo>
                  <a:pt x="2974" y="37345"/>
                  <a:pt x="3006" y="37264"/>
                  <a:pt x="3039" y="37180"/>
                </a:cubicBezTo>
                <a:cubicBezTo>
                  <a:pt x="3090" y="37047"/>
                  <a:pt x="3090" y="37052"/>
                  <a:pt x="3126" y="36966"/>
                </a:cubicBezTo>
                <a:cubicBezTo>
                  <a:pt x="3451" y="36214"/>
                  <a:pt x="3839" y="35491"/>
                  <a:pt x="4262" y="34789"/>
                </a:cubicBezTo>
                <a:cubicBezTo>
                  <a:pt x="5147" y="33335"/>
                  <a:pt x="6126" y="32089"/>
                  <a:pt x="7243" y="30820"/>
                </a:cubicBezTo>
                <a:cubicBezTo>
                  <a:pt x="8379" y="29527"/>
                  <a:pt x="9583" y="28291"/>
                  <a:pt x="10768" y="27043"/>
                </a:cubicBezTo>
                <a:cubicBezTo>
                  <a:pt x="11357" y="26424"/>
                  <a:pt x="11967" y="25811"/>
                  <a:pt x="12442" y="25091"/>
                </a:cubicBezTo>
                <a:cubicBezTo>
                  <a:pt x="12954" y="24315"/>
                  <a:pt x="13204" y="23412"/>
                  <a:pt x="13131" y="22486"/>
                </a:cubicBezTo>
                <a:cubicBezTo>
                  <a:pt x="13059" y="21568"/>
                  <a:pt x="12758" y="20650"/>
                  <a:pt x="12702" y="19816"/>
                </a:cubicBezTo>
                <a:cubicBezTo>
                  <a:pt x="12642" y="18940"/>
                  <a:pt x="12724" y="18235"/>
                  <a:pt x="12919" y="17424"/>
                </a:cubicBezTo>
                <a:cubicBezTo>
                  <a:pt x="13322" y="15767"/>
                  <a:pt x="14079" y="14321"/>
                  <a:pt x="14937" y="12832"/>
                </a:cubicBezTo>
                <a:cubicBezTo>
                  <a:pt x="16669" y="9828"/>
                  <a:pt x="18795" y="6733"/>
                  <a:pt x="18804" y="3123"/>
                </a:cubicBezTo>
                <a:cubicBezTo>
                  <a:pt x="18809" y="2270"/>
                  <a:pt x="18671" y="1407"/>
                  <a:pt x="18394" y="599"/>
                </a:cubicBezTo>
                <a:cubicBezTo>
                  <a:pt x="18274" y="249"/>
                  <a:pt x="17961" y="1"/>
                  <a:pt x="1760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1" name="Google Shape;791;p28"/>
          <p:cNvSpPr/>
          <p:nvPr/>
        </p:nvSpPr>
        <p:spPr>
          <a:xfrm>
            <a:off x="-210475" y="3251375"/>
            <a:ext cx="1124600" cy="1998725"/>
          </a:xfrm>
          <a:custGeom>
            <a:avLst/>
            <a:gdLst/>
            <a:ahLst/>
            <a:cxnLst/>
            <a:rect l="l" t="t" r="r" b="b"/>
            <a:pathLst>
              <a:path w="44984" h="79949" extrusionOk="0">
                <a:moveTo>
                  <a:pt x="36499" y="0"/>
                </a:moveTo>
                <a:cubicBezTo>
                  <a:pt x="35652" y="0"/>
                  <a:pt x="34801" y="106"/>
                  <a:pt x="33973" y="290"/>
                </a:cubicBezTo>
                <a:cubicBezTo>
                  <a:pt x="29313" y="1329"/>
                  <a:pt x="25680" y="4798"/>
                  <a:pt x="22810" y="8438"/>
                </a:cubicBezTo>
                <a:cubicBezTo>
                  <a:pt x="19710" y="12369"/>
                  <a:pt x="17305" y="16776"/>
                  <a:pt x="14363" y="20815"/>
                </a:cubicBezTo>
                <a:cubicBezTo>
                  <a:pt x="11653" y="24536"/>
                  <a:pt x="8344" y="28091"/>
                  <a:pt x="4086" y="30022"/>
                </a:cubicBezTo>
                <a:cubicBezTo>
                  <a:pt x="3084" y="30477"/>
                  <a:pt x="2028" y="30806"/>
                  <a:pt x="954" y="31039"/>
                </a:cubicBezTo>
                <a:cubicBezTo>
                  <a:pt x="524" y="31134"/>
                  <a:pt x="272" y="31633"/>
                  <a:pt x="383" y="32039"/>
                </a:cubicBezTo>
                <a:cubicBezTo>
                  <a:pt x="489" y="32415"/>
                  <a:pt x="825" y="32628"/>
                  <a:pt x="1186" y="32628"/>
                </a:cubicBezTo>
                <a:cubicBezTo>
                  <a:pt x="1252" y="32628"/>
                  <a:pt x="1319" y="32621"/>
                  <a:pt x="1386" y="32606"/>
                </a:cubicBezTo>
                <a:cubicBezTo>
                  <a:pt x="6034" y="31598"/>
                  <a:pt x="9912" y="28595"/>
                  <a:pt x="13007" y="25097"/>
                </a:cubicBezTo>
                <a:cubicBezTo>
                  <a:pt x="16249" y="21431"/>
                  <a:pt x="18687" y="17178"/>
                  <a:pt x="21408" y="13134"/>
                </a:cubicBezTo>
                <a:cubicBezTo>
                  <a:pt x="22764" y="11119"/>
                  <a:pt x="24198" y="9150"/>
                  <a:pt x="25853" y="7363"/>
                </a:cubicBezTo>
                <a:cubicBezTo>
                  <a:pt x="27406" y="5688"/>
                  <a:pt x="29140" y="4114"/>
                  <a:pt x="31176" y="3048"/>
                </a:cubicBezTo>
                <a:cubicBezTo>
                  <a:pt x="32745" y="2226"/>
                  <a:pt x="34687" y="1636"/>
                  <a:pt x="36531" y="1636"/>
                </a:cubicBezTo>
                <a:cubicBezTo>
                  <a:pt x="38608" y="1636"/>
                  <a:pt x="40560" y="2384"/>
                  <a:pt x="41717" y="4394"/>
                </a:cubicBezTo>
                <a:cubicBezTo>
                  <a:pt x="42815" y="6308"/>
                  <a:pt x="42780" y="8685"/>
                  <a:pt x="42140" y="10743"/>
                </a:cubicBezTo>
                <a:cubicBezTo>
                  <a:pt x="41360" y="13240"/>
                  <a:pt x="39770" y="15402"/>
                  <a:pt x="38209" y="17468"/>
                </a:cubicBezTo>
                <a:cubicBezTo>
                  <a:pt x="34880" y="21878"/>
                  <a:pt x="31215" y="26005"/>
                  <a:pt x="27322" y="29921"/>
                </a:cubicBezTo>
                <a:cubicBezTo>
                  <a:pt x="23884" y="33380"/>
                  <a:pt x="20344" y="37046"/>
                  <a:pt x="19225" y="41954"/>
                </a:cubicBezTo>
                <a:cubicBezTo>
                  <a:pt x="18218" y="46372"/>
                  <a:pt x="18970" y="51760"/>
                  <a:pt x="15675" y="55343"/>
                </a:cubicBezTo>
                <a:cubicBezTo>
                  <a:pt x="14142" y="57009"/>
                  <a:pt x="12122" y="58102"/>
                  <a:pt x="10202" y="59249"/>
                </a:cubicBezTo>
                <a:cubicBezTo>
                  <a:pt x="8222" y="60431"/>
                  <a:pt x="6344" y="61740"/>
                  <a:pt x="4809" y="63481"/>
                </a:cubicBezTo>
                <a:cubicBezTo>
                  <a:pt x="1792" y="66901"/>
                  <a:pt x="43" y="71414"/>
                  <a:pt x="8" y="75979"/>
                </a:cubicBezTo>
                <a:cubicBezTo>
                  <a:pt x="0" y="77109"/>
                  <a:pt x="108" y="78238"/>
                  <a:pt x="309" y="79352"/>
                </a:cubicBezTo>
                <a:cubicBezTo>
                  <a:pt x="373" y="79717"/>
                  <a:pt x="756" y="79948"/>
                  <a:pt x="1111" y="79948"/>
                </a:cubicBezTo>
                <a:cubicBezTo>
                  <a:pt x="1179" y="79948"/>
                  <a:pt x="1245" y="79940"/>
                  <a:pt x="1309" y="79922"/>
                </a:cubicBezTo>
                <a:cubicBezTo>
                  <a:pt x="1763" y="79795"/>
                  <a:pt x="1956" y="79355"/>
                  <a:pt x="1879" y="78923"/>
                </a:cubicBezTo>
                <a:cubicBezTo>
                  <a:pt x="1098" y="74577"/>
                  <a:pt x="2199" y="70004"/>
                  <a:pt x="4638" y="66356"/>
                </a:cubicBezTo>
                <a:cubicBezTo>
                  <a:pt x="5877" y="64507"/>
                  <a:pt x="7474" y="62945"/>
                  <a:pt x="9329" y="61717"/>
                </a:cubicBezTo>
                <a:cubicBezTo>
                  <a:pt x="11287" y="60417"/>
                  <a:pt x="13405" y="59368"/>
                  <a:pt x="15266" y="57915"/>
                </a:cubicBezTo>
                <a:cubicBezTo>
                  <a:pt x="17183" y="56423"/>
                  <a:pt x="18547" y="54492"/>
                  <a:pt x="19257" y="52160"/>
                </a:cubicBezTo>
                <a:cubicBezTo>
                  <a:pt x="19973" y="49809"/>
                  <a:pt x="20079" y="47322"/>
                  <a:pt x="20372" y="44899"/>
                </a:cubicBezTo>
                <a:cubicBezTo>
                  <a:pt x="20662" y="42516"/>
                  <a:pt x="21253" y="40262"/>
                  <a:pt x="22473" y="38184"/>
                </a:cubicBezTo>
                <a:cubicBezTo>
                  <a:pt x="23715" y="36067"/>
                  <a:pt x="25368" y="34245"/>
                  <a:pt x="27073" y="32493"/>
                </a:cubicBezTo>
                <a:cubicBezTo>
                  <a:pt x="28930" y="30580"/>
                  <a:pt x="30826" y="28709"/>
                  <a:pt x="32619" y="26737"/>
                </a:cubicBezTo>
                <a:cubicBezTo>
                  <a:pt x="34522" y="24646"/>
                  <a:pt x="36351" y="22483"/>
                  <a:pt x="38097" y="20259"/>
                </a:cubicBezTo>
                <a:cubicBezTo>
                  <a:pt x="41241" y="16258"/>
                  <a:pt x="44983" y="11659"/>
                  <a:pt x="44063" y="6217"/>
                </a:cubicBezTo>
                <a:cubicBezTo>
                  <a:pt x="43681" y="3958"/>
                  <a:pt x="42323" y="1874"/>
                  <a:pt x="40251" y="836"/>
                </a:cubicBezTo>
                <a:cubicBezTo>
                  <a:pt x="39076" y="246"/>
                  <a:pt x="37792" y="0"/>
                  <a:pt x="36499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2" name="Google Shape;792;p28"/>
          <p:cNvSpPr/>
          <p:nvPr/>
        </p:nvSpPr>
        <p:spPr>
          <a:xfrm>
            <a:off x="8295383" y="-63225"/>
            <a:ext cx="1036136" cy="1274712"/>
          </a:xfrm>
          <a:custGeom>
            <a:avLst/>
            <a:gdLst/>
            <a:ahLst/>
            <a:cxnLst/>
            <a:rect l="l" t="t" r="r" b="b"/>
            <a:pathLst>
              <a:path w="34922" h="42963" extrusionOk="0">
                <a:moveTo>
                  <a:pt x="10934" y="5752"/>
                </a:moveTo>
                <a:cubicBezTo>
                  <a:pt x="10934" y="5755"/>
                  <a:pt x="10934" y="5757"/>
                  <a:pt x="10934" y="5759"/>
                </a:cubicBezTo>
                <a:cubicBezTo>
                  <a:pt x="10934" y="5757"/>
                  <a:pt x="10934" y="5755"/>
                  <a:pt x="10934" y="5752"/>
                </a:cubicBezTo>
                <a:close/>
                <a:moveTo>
                  <a:pt x="8269" y="20350"/>
                </a:moveTo>
                <a:cubicBezTo>
                  <a:pt x="8266" y="20369"/>
                  <a:pt x="8263" y="20387"/>
                  <a:pt x="8263" y="20390"/>
                </a:cubicBezTo>
                <a:cubicBezTo>
                  <a:pt x="8266" y="20377"/>
                  <a:pt x="8268" y="20364"/>
                  <a:pt x="8269" y="20350"/>
                </a:cubicBezTo>
                <a:close/>
                <a:moveTo>
                  <a:pt x="2313" y="32960"/>
                </a:moveTo>
                <a:cubicBezTo>
                  <a:pt x="2313" y="32960"/>
                  <a:pt x="2313" y="32961"/>
                  <a:pt x="2313" y="32961"/>
                </a:cubicBezTo>
                <a:lnTo>
                  <a:pt x="2313" y="32961"/>
                </a:lnTo>
                <a:cubicBezTo>
                  <a:pt x="2313" y="32961"/>
                  <a:pt x="2313" y="32960"/>
                  <a:pt x="2313" y="32960"/>
                </a:cubicBezTo>
                <a:close/>
                <a:moveTo>
                  <a:pt x="2303" y="32982"/>
                </a:moveTo>
                <a:lnTo>
                  <a:pt x="2303" y="32982"/>
                </a:lnTo>
                <a:cubicBezTo>
                  <a:pt x="2291" y="33009"/>
                  <a:pt x="2273" y="33050"/>
                  <a:pt x="2274" y="33050"/>
                </a:cubicBezTo>
                <a:cubicBezTo>
                  <a:pt x="2274" y="33050"/>
                  <a:pt x="2281" y="33034"/>
                  <a:pt x="2299" y="32992"/>
                </a:cubicBezTo>
                <a:cubicBezTo>
                  <a:pt x="2300" y="32989"/>
                  <a:pt x="2302" y="32985"/>
                  <a:pt x="2303" y="32982"/>
                </a:cubicBezTo>
                <a:close/>
                <a:moveTo>
                  <a:pt x="2409" y="37799"/>
                </a:moveTo>
                <a:cubicBezTo>
                  <a:pt x="2409" y="37799"/>
                  <a:pt x="2415" y="37806"/>
                  <a:pt x="2423" y="37816"/>
                </a:cubicBezTo>
                <a:lnTo>
                  <a:pt x="2423" y="37816"/>
                </a:lnTo>
                <a:cubicBezTo>
                  <a:pt x="2413" y="37804"/>
                  <a:pt x="2409" y="37799"/>
                  <a:pt x="2409" y="37799"/>
                </a:cubicBezTo>
                <a:close/>
                <a:moveTo>
                  <a:pt x="2427" y="37822"/>
                </a:moveTo>
                <a:cubicBezTo>
                  <a:pt x="2435" y="37832"/>
                  <a:pt x="2444" y="37843"/>
                  <a:pt x="2451" y="37853"/>
                </a:cubicBezTo>
                <a:lnTo>
                  <a:pt x="2451" y="37853"/>
                </a:lnTo>
                <a:cubicBezTo>
                  <a:pt x="2443" y="37843"/>
                  <a:pt x="2435" y="37833"/>
                  <a:pt x="2427" y="37822"/>
                </a:cubicBezTo>
                <a:close/>
                <a:moveTo>
                  <a:pt x="2467" y="37875"/>
                </a:moveTo>
                <a:cubicBezTo>
                  <a:pt x="2467" y="37875"/>
                  <a:pt x="2467" y="37876"/>
                  <a:pt x="2467" y="37876"/>
                </a:cubicBezTo>
                <a:cubicBezTo>
                  <a:pt x="2467" y="37876"/>
                  <a:pt x="2467" y="37875"/>
                  <a:pt x="2467" y="37875"/>
                </a:cubicBezTo>
                <a:close/>
                <a:moveTo>
                  <a:pt x="2978" y="38389"/>
                </a:moveTo>
                <a:lnTo>
                  <a:pt x="2978" y="38389"/>
                </a:lnTo>
                <a:cubicBezTo>
                  <a:pt x="2980" y="38389"/>
                  <a:pt x="3015" y="38413"/>
                  <a:pt x="3037" y="38430"/>
                </a:cubicBezTo>
                <a:lnTo>
                  <a:pt x="3037" y="38430"/>
                </a:lnTo>
                <a:cubicBezTo>
                  <a:pt x="3034" y="38429"/>
                  <a:pt x="3032" y="38427"/>
                  <a:pt x="3029" y="38426"/>
                </a:cubicBezTo>
                <a:cubicBezTo>
                  <a:pt x="2991" y="38399"/>
                  <a:pt x="2978" y="38389"/>
                  <a:pt x="2978" y="38389"/>
                </a:cubicBezTo>
                <a:close/>
                <a:moveTo>
                  <a:pt x="3053" y="38446"/>
                </a:moveTo>
                <a:cubicBezTo>
                  <a:pt x="3053" y="38447"/>
                  <a:pt x="3053" y="38447"/>
                  <a:pt x="3053" y="38448"/>
                </a:cubicBezTo>
                <a:cubicBezTo>
                  <a:pt x="3053" y="38447"/>
                  <a:pt x="3053" y="38447"/>
                  <a:pt x="3053" y="38446"/>
                </a:cubicBezTo>
                <a:close/>
                <a:moveTo>
                  <a:pt x="17776" y="39120"/>
                </a:moveTo>
                <a:lnTo>
                  <a:pt x="17776" y="39120"/>
                </a:lnTo>
                <a:cubicBezTo>
                  <a:pt x="17776" y="39120"/>
                  <a:pt x="17777" y="39121"/>
                  <a:pt x="17778" y="39121"/>
                </a:cubicBezTo>
                <a:cubicBezTo>
                  <a:pt x="17777" y="39121"/>
                  <a:pt x="17776" y="39120"/>
                  <a:pt x="17776" y="39120"/>
                </a:cubicBezTo>
                <a:close/>
                <a:moveTo>
                  <a:pt x="4827" y="39132"/>
                </a:moveTo>
                <a:cubicBezTo>
                  <a:pt x="4856" y="39135"/>
                  <a:pt x="4885" y="39140"/>
                  <a:pt x="4910" y="39149"/>
                </a:cubicBezTo>
                <a:lnTo>
                  <a:pt x="4910" y="39149"/>
                </a:lnTo>
                <a:cubicBezTo>
                  <a:pt x="4899" y="39148"/>
                  <a:pt x="4888" y="39146"/>
                  <a:pt x="4877" y="39145"/>
                </a:cubicBezTo>
                <a:cubicBezTo>
                  <a:pt x="4854" y="39142"/>
                  <a:pt x="4837" y="39136"/>
                  <a:pt x="4827" y="39132"/>
                </a:cubicBezTo>
                <a:close/>
                <a:moveTo>
                  <a:pt x="28015" y="41261"/>
                </a:moveTo>
                <a:cubicBezTo>
                  <a:pt x="27995" y="41266"/>
                  <a:pt x="27974" y="41269"/>
                  <a:pt x="27952" y="41271"/>
                </a:cubicBezTo>
                <a:lnTo>
                  <a:pt x="27952" y="41271"/>
                </a:lnTo>
                <a:cubicBezTo>
                  <a:pt x="27978" y="41267"/>
                  <a:pt x="28006" y="41263"/>
                  <a:pt x="28015" y="41261"/>
                </a:cubicBezTo>
                <a:close/>
                <a:moveTo>
                  <a:pt x="15119" y="1"/>
                </a:moveTo>
                <a:cubicBezTo>
                  <a:pt x="15052" y="1"/>
                  <a:pt x="14984" y="8"/>
                  <a:pt x="14915" y="23"/>
                </a:cubicBezTo>
                <a:cubicBezTo>
                  <a:pt x="12620" y="530"/>
                  <a:pt x="10869" y="2241"/>
                  <a:pt x="9830" y="4286"/>
                </a:cubicBezTo>
                <a:cubicBezTo>
                  <a:pt x="8748" y="6417"/>
                  <a:pt x="8273" y="8842"/>
                  <a:pt x="8246" y="11221"/>
                </a:cubicBezTo>
                <a:cubicBezTo>
                  <a:pt x="8210" y="14141"/>
                  <a:pt x="8620" y="17064"/>
                  <a:pt x="8313" y="19982"/>
                </a:cubicBezTo>
                <a:cubicBezTo>
                  <a:pt x="8303" y="20072"/>
                  <a:pt x="8292" y="20164"/>
                  <a:pt x="8281" y="20254"/>
                </a:cubicBezTo>
                <a:cubicBezTo>
                  <a:pt x="8275" y="20286"/>
                  <a:pt x="8273" y="20319"/>
                  <a:pt x="8269" y="20350"/>
                </a:cubicBezTo>
                <a:lnTo>
                  <a:pt x="8269" y="20350"/>
                </a:lnTo>
                <a:cubicBezTo>
                  <a:pt x="8272" y="20331"/>
                  <a:pt x="8276" y="20311"/>
                  <a:pt x="8276" y="20311"/>
                </a:cubicBezTo>
                <a:lnTo>
                  <a:pt x="8276" y="20311"/>
                </a:lnTo>
                <a:cubicBezTo>
                  <a:pt x="8276" y="20311"/>
                  <a:pt x="8275" y="20321"/>
                  <a:pt x="8271" y="20346"/>
                </a:cubicBezTo>
                <a:cubicBezTo>
                  <a:pt x="8244" y="20538"/>
                  <a:pt x="8213" y="20729"/>
                  <a:pt x="8176" y="20921"/>
                </a:cubicBezTo>
                <a:cubicBezTo>
                  <a:pt x="8113" y="21268"/>
                  <a:pt x="8035" y="21615"/>
                  <a:pt x="7945" y="21954"/>
                </a:cubicBezTo>
                <a:cubicBezTo>
                  <a:pt x="7853" y="22291"/>
                  <a:pt x="7745" y="22632"/>
                  <a:pt x="7623" y="22961"/>
                </a:cubicBezTo>
                <a:cubicBezTo>
                  <a:pt x="7592" y="23044"/>
                  <a:pt x="7557" y="23134"/>
                  <a:pt x="7527" y="23216"/>
                </a:cubicBezTo>
                <a:cubicBezTo>
                  <a:pt x="7524" y="23226"/>
                  <a:pt x="7517" y="23244"/>
                  <a:pt x="7511" y="23259"/>
                </a:cubicBezTo>
                <a:lnTo>
                  <a:pt x="7511" y="23259"/>
                </a:lnTo>
                <a:lnTo>
                  <a:pt x="7489" y="23308"/>
                </a:lnTo>
                <a:cubicBezTo>
                  <a:pt x="7408" y="23486"/>
                  <a:pt x="7326" y="23665"/>
                  <a:pt x="7239" y="23839"/>
                </a:cubicBezTo>
                <a:cubicBezTo>
                  <a:pt x="6932" y="24437"/>
                  <a:pt x="6559" y="24999"/>
                  <a:pt x="6153" y="25536"/>
                </a:cubicBezTo>
                <a:lnTo>
                  <a:pt x="6153" y="25536"/>
                </a:lnTo>
                <a:cubicBezTo>
                  <a:pt x="6133" y="25562"/>
                  <a:pt x="6056" y="25659"/>
                  <a:pt x="6043" y="25678"/>
                </a:cubicBezTo>
                <a:cubicBezTo>
                  <a:pt x="5992" y="25737"/>
                  <a:pt x="5944" y="25800"/>
                  <a:pt x="5895" y="25860"/>
                </a:cubicBezTo>
                <a:cubicBezTo>
                  <a:pt x="5776" y="26006"/>
                  <a:pt x="5654" y="26152"/>
                  <a:pt x="5529" y="26294"/>
                </a:cubicBezTo>
                <a:cubicBezTo>
                  <a:pt x="5301" y="26556"/>
                  <a:pt x="5068" y="26811"/>
                  <a:pt x="4834" y="27066"/>
                </a:cubicBezTo>
                <a:cubicBezTo>
                  <a:pt x="3852" y="28129"/>
                  <a:pt x="2839" y="29165"/>
                  <a:pt x="1973" y="30334"/>
                </a:cubicBezTo>
                <a:cubicBezTo>
                  <a:pt x="1203" y="31368"/>
                  <a:pt x="622" y="32564"/>
                  <a:pt x="333" y="33824"/>
                </a:cubicBezTo>
                <a:cubicBezTo>
                  <a:pt x="50" y="35043"/>
                  <a:pt x="1" y="36403"/>
                  <a:pt x="466" y="37586"/>
                </a:cubicBezTo>
                <a:cubicBezTo>
                  <a:pt x="986" y="38912"/>
                  <a:pt x="1981" y="39891"/>
                  <a:pt x="3302" y="40417"/>
                </a:cubicBezTo>
                <a:cubicBezTo>
                  <a:pt x="4039" y="40709"/>
                  <a:pt x="4829" y="40820"/>
                  <a:pt x="5621" y="40820"/>
                </a:cubicBezTo>
                <a:cubicBezTo>
                  <a:pt x="6192" y="40820"/>
                  <a:pt x="6764" y="40762"/>
                  <a:pt x="7319" y="40672"/>
                </a:cubicBezTo>
                <a:cubicBezTo>
                  <a:pt x="8724" y="40444"/>
                  <a:pt x="10039" y="39899"/>
                  <a:pt x="11373" y="39420"/>
                </a:cubicBezTo>
                <a:cubicBezTo>
                  <a:pt x="12107" y="39159"/>
                  <a:pt x="12846" y="38909"/>
                  <a:pt x="13608" y="38739"/>
                </a:cubicBezTo>
                <a:cubicBezTo>
                  <a:pt x="13776" y="38701"/>
                  <a:pt x="13941" y="38669"/>
                  <a:pt x="14111" y="38643"/>
                </a:cubicBezTo>
                <a:cubicBezTo>
                  <a:pt x="14133" y="38638"/>
                  <a:pt x="14221" y="38625"/>
                  <a:pt x="14273" y="38616"/>
                </a:cubicBezTo>
                <a:lnTo>
                  <a:pt x="14273" y="38616"/>
                </a:lnTo>
                <a:cubicBezTo>
                  <a:pt x="14376" y="38603"/>
                  <a:pt x="14478" y="38594"/>
                  <a:pt x="14578" y="38582"/>
                </a:cubicBezTo>
                <a:cubicBezTo>
                  <a:pt x="14790" y="38564"/>
                  <a:pt x="15004" y="38555"/>
                  <a:pt x="15218" y="38555"/>
                </a:cubicBezTo>
                <a:cubicBezTo>
                  <a:pt x="15382" y="38555"/>
                  <a:pt x="15545" y="38560"/>
                  <a:pt x="15707" y="38573"/>
                </a:cubicBezTo>
                <a:cubicBezTo>
                  <a:pt x="15714" y="38573"/>
                  <a:pt x="15833" y="38583"/>
                  <a:pt x="15912" y="38591"/>
                </a:cubicBezTo>
                <a:lnTo>
                  <a:pt x="15912" y="38591"/>
                </a:lnTo>
                <a:cubicBezTo>
                  <a:pt x="15893" y="38588"/>
                  <a:pt x="15877" y="38586"/>
                  <a:pt x="15878" y="38586"/>
                </a:cubicBezTo>
                <a:lnTo>
                  <a:pt x="15878" y="38586"/>
                </a:lnTo>
                <a:cubicBezTo>
                  <a:pt x="15879" y="38586"/>
                  <a:pt x="15892" y="38588"/>
                  <a:pt x="15924" y="38593"/>
                </a:cubicBezTo>
                <a:lnTo>
                  <a:pt x="15924" y="38593"/>
                </a:lnTo>
                <a:cubicBezTo>
                  <a:pt x="15920" y="38592"/>
                  <a:pt x="15916" y="38592"/>
                  <a:pt x="15912" y="38591"/>
                </a:cubicBezTo>
                <a:lnTo>
                  <a:pt x="15912" y="38591"/>
                </a:lnTo>
                <a:cubicBezTo>
                  <a:pt x="15936" y="38595"/>
                  <a:pt x="15967" y="38600"/>
                  <a:pt x="15977" y="38600"/>
                </a:cubicBezTo>
                <a:lnTo>
                  <a:pt x="15977" y="38600"/>
                </a:lnTo>
                <a:cubicBezTo>
                  <a:pt x="15967" y="38599"/>
                  <a:pt x="15958" y="38598"/>
                  <a:pt x="15948" y="38597"/>
                </a:cubicBezTo>
                <a:cubicBezTo>
                  <a:pt x="15939" y="38595"/>
                  <a:pt x="15931" y="38594"/>
                  <a:pt x="15924" y="38593"/>
                </a:cubicBezTo>
                <a:lnTo>
                  <a:pt x="15924" y="38593"/>
                </a:lnTo>
                <a:cubicBezTo>
                  <a:pt x="15957" y="38596"/>
                  <a:pt x="15980" y="38599"/>
                  <a:pt x="15980" y="38600"/>
                </a:cubicBezTo>
                <a:cubicBezTo>
                  <a:pt x="15980" y="38600"/>
                  <a:pt x="15979" y="38600"/>
                  <a:pt x="15978" y="38600"/>
                </a:cubicBezTo>
                <a:cubicBezTo>
                  <a:pt x="15977" y="38600"/>
                  <a:pt x="15977" y="38600"/>
                  <a:pt x="15977" y="38600"/>
                </a:cubicBezTo>
                <a:lnTo>
                  <a:pt x="15977" y="38600"/>
                </a:lnTo>
                <a:cubicBezTo>
                  <a:pt x="15999" y="38603"/>
                  <a:pt x="16020" y="38608"/>
                  <a:pt x="16040" y="38611"/>
                </a:cubicBezTo>
                <a:cubicBezTo>
                  <a:pt x="16213" y="38638"/>
                  <a:pt x="16382" y="38674"/>
                  <a:pt x="16555" y="38715"/>
                </a:cubicBezTo>
                <a:cubicBezTo>
                  <a:pt x="16862" y="38793"/>
                  <a:pt x="17166" y="38888"/>
                  <a:pt x="17464" y="38999"/>
                </a:cubicBezTo>
                <a:cubicBezTo>
                  <a:pt x="17531" y="39023"/>
                  <a:pt x="17596" y="39050"/>
                  <a:pt x="17664" y="39075"/>
                </a:cubicBezTo>
                <a:cubicBezTo>
                  <a:pt x="17683" y="39082"/>
                  <a:pt x="17704" y="39090"/>
                  <a:pt x="17724" y="39098"/>
                </a:cubicBezTo>
                <a:lnTo>
                  <a:pt x="17724" y="39098"/>
                </a:lnTo>
                <a:cubicBezTo>
                  <a:pt x="17735" y="39103"/>
                  <a:pt x="17746" y="39108"/>
                  <a:pt x="17754" y="39111"/>
                </a:cubicBezTo>
                <a:cubicBezTo>
                  <a:pt x="17905" y="39181"/>
                  <a:pt x="18055" y="39248"/>
                  <a:pt x="18202" y="39321"/>
                </a:cubicBezTo>
                <a:cubicBezTo>
                  <a:pt x="18503" y="39468"/>
                  <a:pt x="18796" y="39626"/>
                  <a:pt x="19083" y="39791"/>
                </a:cubicBezTo>
                <a:cubicBezTo>
                  <a:pt x="20233" y="40442"/>
                  <a:pt x="21322" y="41193"/>
                  <a:pt x="22502" y="41798"/>
                </a:cubicBezTo>
                <a:cubicBezTo>
                  <a:pt x="23725" y="42424"/>
                  <a:pt x="25001" y="42852"/>
                  <a:pt x="26380" y="42943"/>
                </a:cubicBezTo>
                <a:cubicBezTo>
                  <a:pt x="26572" y="42956"/>
                  <a:pt x="26764" y="42963"/>
                  <a:pt x="26956" y="42963"/>
                </a:cubicBezTo>
                <a:cubicBezTo>
                  <a:pt x="29344" y="42963"/>
                  <a:pt x="31741" y="41992"/>
                  <a:pt x="33459" y="40341"/>
                </a:cubicBezTo>
                <a:cubicBezTo>
                  <a:pt x="33920" y="39897"/>
                  <a:pt x="34330" y="39397"/>
                  <a:pt x="34684" y="38866"/>
                </a:cubicBezTo>
                <a:cubicBezTo>
                  <a:pt x="34921" y="38509"/>
                  <a:pt x="34765" y="37949"/>
                  <a:pt x="34391" y="37751"/>
                </a:cubicBezTo>
                <a:cubicBezTo>
                  <a:pt x="34256" y="37680"/>
                  <a:pt x="34117" y="37646"/>
                  <a:pt x="33983" y="37646"/>
                </a:cubicBezTo>
                <a:cubicBezTo>
                  <a:pt x="33706" y="37646"/>
                  <a:pt x="33447" y="37788"/>
                  <a:pt x="33275" y="38044"/>
                </a:cubicBezTo>
                <a:cubicBezTo>
                  <a:pt x="33195" y="38167"/>
                  <a:pt x="33111" y="38286"/>
                  <a:pt x="33024" y="38400"/>
                </a:cubicBezTo>
                <a:cubicBezTo>
                  <a:pt x="33019" y="38406"/>
                  <a:pt x="33015" y="38411"/>
                  <a:pt x="33010" y="38417"/>
                </a:cubicBezTo>
                <a:lnTo>
                  <a:pt x="33010" y="38417"/>
                </a:lnTo>
                <a:cubicBezTo>
                  <a:pt x="33019" y="38401"/>
                  <a:pt x="33024" y="38387"/>
                  <a:pt x="33021" y="38387"/>
                </a:cubicBezTo>
                <a:lnTo>
                  <a:pt x="33021" y="38387"/>
                </a:lnTo>
                <a:cubicBezTo>
                  <a:pt x="33018" y="38387"/>
                  <a:pt x="33006" y="38405"/>
                  <a:pt x="32980" y="38456"/>
                </a:cubicBezTo>
                <a:lnTo>
                  <a:pt x="32980" y="38456"/>
                </a:lnTo>
                <a:cubicBezTo>
                  <a:pt x="32988" y="38443"/>
                  <a:pt x="32999" y="38430"/>
                  <a:pt x="33010" y="38417"/>
                </a:cubicBezTo>
                <a:lnTo>
                  <a:pt x="33010" y="38417"/>
                </a:lnTo>
                <a:cubicBezTo>
                  <a:pt x="33005" y="38425"/>
                  <a:pt x="33000" y="38433"/>
                  <a:pt x="32993" y="38441"/>
                </a:cubicBezTo>
                <a:cubicBezTo>
                  <a:pt x="32988" y="38448"/>
                  <a:pt x="32982" y="38455"/>
                  <a:pt x="32977" y="38462"/>
                </a:cubicBezTo>
                <a:lnTo>
                  <a:pt x="32977" y="38462"/>
                </a:lnTo>
                <a:cubicBezTo>
                  <a:pt x="32978" y="38460"/>
                  <a:pt x="32979" y="38458"/>
                  <a:pt x="32980" y="38456"/>
                </a:cubicBezTo>
                <a:lnTo>
                  <a:pt x="32980" y="38456"/>
                </a:lnTo>
                <a:cubicBezTo>
                  <a:pt x="32978" y="38458"/>
                  <a:pt x="32977" y="38461"/>
                  <a:pt x="32976" y="38463"/>
                </a:cubicBezTo>
                <a:lnTo>
                  <a:pt x="32976" y="38463"/>
                </a:lnTo>
                <a:cubicBezTo>
                  <a:pt x="32927" y="38524"/>
                  <a:pt x="32879" y="38586"/>
                  <a:pt x="32826" y="38643"/>
                </a:cubicBezTo>
                <a:cubicBezTo>
                  <a:pt x="32629" y="38869"/>
                  <a:pt x="32423" y="39086"/>
                  <a:pt x="32205" y="39289"/>
                </a:cubicBezTo>
                <a:cubicBezTo>
                  <a:pt x="32106" y="39381"/>
                  <a:pt x="32003" y="39471"/>
                  <a:pt x="31899" y="39558"/>
                </a:cubicBezTo>
                <a:cubicBezTo>
                  <a:pt x="31841" y="39608"/>
                  <a:pt x="31782" y="39655"/>
                  <a:pt x="31724" y="39703"/>
                </a:cubicBezTo>
                <a:lnTo>
                  <a:pt x="31724" y="39703"/>
                </a:lnTo>
                <a:cubicBezTo>
                  <a:pt x="31716" y="39709"/>
                  <a:pt x="31706" y="39716"/>
                  <a:pt x="31696" y="39723"/>
                </a:cubicBezTo>
                <a:lnTo>
                  <a:pt x="31696" y="39723"/>
                </a:lnTo>
                <a:cubicBezTo>
                  <a:pt x="31701" y="39720"/>
                  <a:pt x="31705" y="39717"/>
                  <a:pt x="31710" y="39713"/>
                </a:cubicBezTo>
                <a:cubicBezTo>
                  <a:pt x="31715" y="39710"/>
                  <a:pt x="31718" y="39708"/>
                  <a:pt x="31722" y="39705"/>
                </a:cubicBezTo>
                <a:lnTo>
                  <a:pt x="31722" y="39705"/>
                </a:lnTo>
                <a:cubicBezTo>
                  <a:pt x="31722" y="39705"/>
                  <a:pt x="31722" y="39705"/>
                  <a:pt x="31721" y="39706"/>
                </a:cubicBezTo>
                <a:cubicBezTo>
                  <a:pt x="31714" y="39711"/>
                  <a:pt x="31697" y="39723"/>
                  <a:pt x="31685" y="39732"/>
                </a:cubicBezTo>
                <a:lnTo>
                  <a:pt x="31685" y="39732"/>
                </a:lnTo>
                <a:cubicBezTo>
                  <a:pt x="31689" y="39729"/>
                  <a:pt x="31692" y="39726"/>
                  <a:pt x="31696" y="39723"/>
                </a:cubicBezTo>
                <a:lnTo>
                  <a:pt x="31696" y="39723"/>
                </a:lnTo>
                <a:cubicBezTo>
                  <a:pt x="31677" y="39737"/>
                  <a:pt x="31670" y="39742"/>
                  <a:pt x="31670" y="39742"/>
                </a:cubicBezTo>
                <a:cubicBezTo>
                  <a:pt x="31670" y="39742"/>
                  <a:pt x="31677" y="39738"/>
                  <a:pt x="31685" y="39732"/>
                </a:cubicBezTo>
                <a:lnTo>
                  <a:pt x="31685" y="39732"/>
                </a:lnTo>
                <a:cubicBezTo>
                  <a:pt x="31671" y="39742"/>
                  <a:pt x="31660" y="39750"/>
                  <a:pt x="31655" y="39755"/>
                </a:cubicBezTo>
                <a:cubicBezTo>
                  <a:pt x="31414" y="39934"/>
                  <a:pt x="31162" y="40097"/>
                  <a:pt x="30902" y="40247"/>
                </a:cubicBezTo>
                <a:cubicBezTo>
                  <a:pt x="30652" y="40395"/>
                  <a:pt x="30392" y="40528"/>
                  <a:pt x="30131" y="40650"/>
                </a:cubicBezTo>
                <a:cubicBezTo>
                  <a:pt x="30101" y="40663"/>
                  <a:pt x="30065" y="40675"/>
                  <a:pt x="30029" y="40690"/>
                </a:cubicBezTo>
                <a:lnTo>
                  <a:pt x="30029" y="40690"/>
                </a:lnTo>
                <a:cubicBezTo>
                  <a:pt x="30031" y="40687"/>
                  <a:pt x="30031" y="40685"/>
                  <a:pt x="30029" y="40685"/>
                </a:cubicBezTo>
                <a:lnTo>
                  <a:pt x="30029" y="40685"/>
                </a:lnTo>
                <a:cubicBezTo>
                  <a:pt x="30023" y="40685"/>
                  <a:pt x="30000" y="40696"/>
                  <a:pt x="29953" y="40727"/>
                </a:cubicBezTo>
                <a:lnTo>
                  <a:pt x="29953" y="40727"/>
                </a:lnTo>
                <a:cubicBezTo>
                  <a:pt x="29976" y="40713"/>
                  <a:pt x="30002" y="40701"/>
                  <a:pt x="30029" y="40690"/>
                </a:cubicBezTo>
                <a:lnTo>
                  <a:pt x="30029" y="40690"/>
                </a:lnTo>
                <a:cubicBezTo>
                  <a:pt x="30023" y="40696"/>
                  <a:pt x="30004" y="40710"/>
                  <a:pt x="29980" y="40719"/>
                </a:cubicBezTo>
                <a:cubicBezTo>
                  <a:pt x="29969" y="40724"/>
                  <a:pt x="29957" y="40728"/>
                  <a:pt x="29945" y="40733"/>
                </a:cubicBezTo>
                <a:lnTo>
                  <a:pt x="29945" y="40733"/>
                </a:lnTo>
                <a:cubicBezTo>
                  <a:pt x="29948" y="40731"/>
                  <a:pt x="29951" y="40729"/>
                  <a:pt x="29953" y="40727"/>
                </a:cubicBezTo>
                <a:lnTo>
                  <a:pt x="29953" y="40727"/>
                </a:lnTo>
                <a:cubicBezTo>
                  <a:pt x="29951" y="40729"/>
                  <a:pt x="29948" y="40731"/>
                  <a:pt x="29945" y="40733"/>
                </a:cubicBezTo>
                <a:lnTo>
                  <a:pt x="29945" y="40733"/>
                </a:lnTo>
                <a:cubicBezTo>
                  <a:pt x="29921" y="40742"/>
                  <a:pt x="29896" y="40751"/>
                  <a:pt x="29871" y="40761"/>
                </a:cubicBezTo>
                <a:cubicBezTo>
                  <a:pt x="29729" y="40816"/>
                  <a:pt x="29580" y="40870"/>
                  <a:pt x="29434" y="40917"/>
                </a:cubicBezTo>
                <a:cubicBezTo>
                  <a:pt x="29157" y="41008"/>
                  <a:pt x="28878" y="41090"/>
                  <a:pt x="28594" y="41150"/>
                </a:cubicBezTo>
                <a:cubicBezTo>
                  <a:pt x="28452" y="41182"/>
                  <a:pt x="28311" y="41210"/>
                  <a:pt x="28168" y="41234"/>
                </a:cubicBezTo>
                <a:cubicBezTo>
                  <a:pt x="28102" y="41244"/>
                  <a:pt x="28035" y="41256"/>
                  <a:pt x="27969" y="41266"/>
                </a:cubicBezTo>
                <a:cubicBezTo>
                  <a:pt x="27944" y="41270"/>
                  <a:pt x="27929" y="41272"/>
                  <a:pt x="27920" y="41274"/>
                </a:cubicBezTo>
                <a:lnTo>
                  <a:pt x="27920" y="41274"/>
                </a:lnTo>
                <a:cubicBezTo>
                  <a:pt x="27903" y="41276"/>
                  <a:pt x="27887" y="41277"/>
                  <a:pt x="27872" y="41280"/>
                </a:cubicBezTo>
                <a:cubicBezTo>
                  <a:pt x="27564" y="41315"/>
                  <a:pt x="27257" y="41332"/>
                  <a:pt x="26949" y="41332"/>
                </a:cubicBezTo>
                <a:cubicBezTo>
                  <a:pt x="26667" y="41332"/>
                  <a:pt x="26386" y="41318"/>
                  <a:pt x="26104" y="41290"/>
                </a:cubicBezTo>
                <a:cubicBezTo>
                  <a:pt x="26068" y="41284"/>
                  <a:pt x="25945" y="41261"/>
                  <a:pt x="25940" y="41261"/>
                </a:cubicBezTo>
                <a:lnTo>
                  <a:pt x="25940" y="41261"/>
                </a:lnTo>
                <a:cubicBezTo>
                  <a:pt x="25937" y="41261"/>
                  <a:pt x="25961" y="41266"/>
                  <a:pt x="26034" y="41281"/>
                </a:cubicBezTo>
                <a:lnTo>
                  <a:pt x="26034" y="41281"/>
                </a:lnTo>
                <a:cubicBezTo>
                  <a:pt x="25966" y="41267"/>
                  <a:pt x="25902" y="41259"/>
                  <a:pt x="25835" y="41250"/>
                </a:cubicBezTo>
                <a:cubicBezTo>
                  <a:pt x="25681" y="41226"/>
                  <a:pt x="25531" y="41195"/>
                  <a:pt x="25380" y="41158"/>
                </a:cubicBezTo>
                <a:cubicBezTo>
                  <a:pt x="25079" y="41090"/>
                  <a:pt x="24786" y="41003"/>
                  <a:pt x="24495" y="40897"/>
                </a:cubicBezTo>
                <a:cubicBezTo>
                  <a:pt x="24358" y="40848"/>
                  <a:pt x="24222" y="40797"/>
                  <a:pt x="24084" y="40742"/>
                </a:cubicBezTo>
                <a:cubicBezTo>
                  <a:pt x="24082" y="40741"/>
                  <a:pt x="24079" y="40740"/>
                  <a:pt x="24076" y="40738"/>
                </a:cubicBezTo>
                <a:lnTo>
                  <a:pt x="24076" y="40738"/>
                </a:lnTo>
                <a:cubicBezTo>
                  <a:pt x="24048" y="40726"/>
                  <a:pt x="24019" y="40711"/>
                  <a:pt x="23992" y="40702"/>
                </a:cubicBezTo>
                <a:cubicBezTo>
                  <a:pt x="23915" y="40666"/>
                  <a:pt x="23837" y="40632"/>
                  <a:pt x="23764" y="40596"/>
                </a:cubicBezTo>
                <a:cubicBezTo>
                  <a:pt x="23471" y="40456"/>
                  <a:pt x="23180" y="40306"/>
                  <a:pt x="22893" y="40149"/>
                </a:cubicBezTo>
                <a:cubicBezTo>
                  <a:pt x="22326" y="39839"/>
                  <a:pt x="21778" y="39498"/>
                  <a:pt x="21228" y="39159"/>
                </a:cubicBezTo>
                <a:cubicBezTo>
                  <a:pt x="20100" y="38465"/>
                  <a:pt x="18964" y="37784"/>
                  <a:pt x="17708" y="37352"/>
                </a:cubicBezTo>
                <a:cubicBezTo>
                  <a:pt x="16889" y="37067"/>
                  <a:pt x="16048" y="36938"/>
                  <a:pt x="15202" y="36938"/>
                </a:cubicBezTo>
                <a:cubicBezTo>
                  <a:pt x="14568" y="36938"/>
                  <a:pt x="13931" y="37010"/>
                  <a:pt x="13299" y="37146"/>
                </a:cubicBezTo>
                <a:cubicBezTo>
                  <a:pt x="11815" y="37459"/>
                  <a:pt x="10418" y="38072"/>
                  <a:pt x="8986" y="38560"/>
                </a:cubicBezTo>
                <a:cubicBezTo>
                  <a:pt x="8384" y="38766"/>
                  <a:pt x="7772" y="38944"/>
                  <a:pt x="7147" y="39058"/>
                </a:cubicBezTo>
                <a:cubicBezTo>
                  <a:pt x="6996" y="39086"/>
                  <a:pt x="6841" y="39110"/>
                  <a:pt x="6689" y="39130"/>
                </a:cubicBezTo>
                <a:cubicBezTo>
                  <a:pt x="6716" y="39126"/>
                  <a:pt x="6752" y="39121"/>
                  <a:pt x="6752" y="39121"/>
                </a:cubicBezTo>
                <a:cubicBezTo>
                  <a:pt x="6751" y="39120"/>
                  <a:pt x="6746" y="39119"/>
                  <a:pt x="6740" y="39119"/>
                </a:cubicBezTo>
                <a:cubicBezTo>
                  <a:pt x="6712" y="39119"/>
                  <a:pt x="6647" y="39131"/>
                  <a:pt x="6630" y="39135"/>
                </a:cubicBezTo>
                <a:cubicBezTo>
                  <a:pt x="6538" y="39145"/>
                  <a:pt x="6448" y="39153"/>
                  <a:pt x="6353" y="39162"/>
                </a:cubicBezTo>
                <a:cubicBezTo>
                  <a:pt x="6125" y="39179"/>
                  <a:pt x="5897" y="39191"/>
                  <a:pt x="5668" y="39191"/>
                </a:cubicBezTo>
                <a:cubicBezTo>
                  <a:pt x="5583" y="39191"/>
                  <a:pt x="5497" y="39189"/>
                  <a:pt x="5412" y="39186"/>
                </a:cubicBezTo>
                <a:cubicBezTo>
                  <a:pt x="5271" y="39183"/>
                  <a:pt x="5133" y="39173"/>
                  <a:pt x="4995" y="39159"/>
                </a:cubicBezTo>
                <a:cubicBezTo>
                  <a:pt x="4969" y="39156"/>
                  <a:pt x="4941" y="39153"/>
                  <a:pt x="4911" y="39149"/>
                </a:cubicBezTo>
                <a:lnTo>
                  <a:pt x="4911" y="39149"/>
                </a:lnTo>
                <a:cubicBezTo>
                  <a:pt x="4913" y="39150"/>
                  <a:pt x="4915" y="39151"/>
                  <a:pt x="4917" y="39152"/>
                </a:cubicBezTo>
                <a:lnTo>
                  <a:pt x="4917" y="39152"/>
                </a:lnTo>
                <a:cubicBezTo>
                  <a:pt x="4915" y="39151"/>
                  <a:pt x="4913" y="39150"/>
                  <a:pt x="4910" y="39149"/>
                </a:cubicBezTo>
                <a:lnTo>
                  <a:pt x="4910" y="39149"/>
                </a:lnTo>
                <a:cubicBezTo>
                  <a:pt x="4910" y="39149"/>
                  <a:pt x="4910" y="39149"/>
                  <a:pt x="4911" y="39149"/>
                </a:cubicBezTo>
                <a:lnTo>
                  <a:pt x="4911" y="39149"/>
                </a:lnTo>
                <a:cubicBezTo>
                  <a:pt x="4861" y="39130"/>
                  <a:pt x="4835" y="39124"/>
                  <a:pt x="4825" y="39124"/>
                </a:cubicBezTo>
                <a:cubicBezTo>
                  <a:pt x="4818" y="39124"/>
                  <a:pt x="4820" y="39128"/>
                  <a:pt x="4827" y="39132"/>
                </a:cubicBezTo>
                <a:lnTo>
                  <a:pt x="4827" y="39132"/>
                </a:lnTo>
                <a:cubicBezTo>
                  <a:pt x="4779" y="39125"/>
                  <a:pt x="4729" y="39123"/>
                  <a:pt x="4687" y="39115"/>
                </a:cubicBezTo>
                <a:cubicBezTo>
                  <a:pt x="4393" y="39059"/>
                  <a:pt x="4104" y="38983"/>
                  <a:pt x="3823" y="38874"/>
                </a:cubicBezTo>
                <a:cubicBezTo>
                  <a:pt x="3806" y="38867"/>
                  <a:pt x="3793" y="38862"/>
                  <a:pt x="3783" y="38859"/>
                </a:cubicBezTo>
                <a:lnTo>
                  <a:pt x="3783" y="38859"/>
                </a:lnTo>
                <a:cubicBezTo>
                  <a:pt x="3782" y="38858"/>
                  <a:pt x="3780" y="38857"/>
                  <a:pt x="3779" y="38856"/>
                </a:cubicBezTo>
                <a:cubicBezTo>
                  <a:pt x="3719" y="38828"/>
                  <a:pt x="3655" y="38801"/>
                  <a:pt x="3597" y="38769"/>
                </a:cubicBezTo>
                <a:cubicBezTo>
                  <a:pt x="3459" y="38700"/>
                  <a:pt x="3327" y="38627"/>
                  <a:pt x="3197" y="38541"/>
                </a:cubicBezTo>
                <a:cubicBezTo>
                  <a:pt x="3146" y="38506"/>
                  <a:pt x="3094" y="38470"/>
                  <a:pt x="3043" y="38435"/>
                </a:cubicBezTo>
                <a:lnTo>
                  <a:pt x="3043" y="38435"/>
                </a:lnTo>
                <a:cubicBezTo>
                  <a:pt x="3022" y="38416"/>
                  <a:pt x="2977" y="38386"/>
                  <a:pt x="2963" y="38375"/>
                </a:cubicBezTo>
                <a:cubicBezTo>
                  <a:pt x="2844" y="38273"/>
                  <a:pt x="2730" y="38169"/>
                  <a:pt x="2624" y="38053"/>
                </a:cubicBezTo>
                <a:cubicBezTo>
                  <a:pt x="2578" y="38004"/>
                  <a:pt x="2537" y="37957"/>
                  <a:pt x="2496" y="37908"/>
                </a:cubicBezTo>
                <a:cubicBezTo>
                  <a:pt x="2485" y="37895"/>
                  <a:pt x="2475" y="37883"/>
                  <a:pt x="2465" y="37870"/>
                </a:cubicBezTo>
                <a:lnTo>
                  <a:pt x="2465" y="37870"/>
                </a:lnTo>
                <a:cubicBezTo>
                  <a:pt x="2417" y="37749"/>
                  <a:pt x="2292" y="37627"/>
                  <a:pt x="2226" y="37511"/>
                </a:cubicBezTo>
                <a:cubicBezTo>
                  <a:pt x="2158" y="37394"/>
                  <a:pt x="2108" y="37266"/>
                  <a:pt x="2039" y="37150"/>
                </a:cubicBezTo>
                <a:cubicBezTo>
                  <a:pt x="2036" y="37145"/>
                  <a:pt x="2034" y="37141"/>
                  <a:pt x="2032" y="37138"/>
                </a:cubicBezTo>
                <a:lnTo>
                  <a:pt x="2032" y="37138"/>
                </a:lnTo>
                <a:cubicBezTo>
                  <a:pt x="2030" y="37133"/>
                  <a:pt x="2027" y="37128"/>
                  <a:pt x="2025" y="37123"/>
                </a:cubicBezTo>
                <a:cubicBezTo>
                  <a:pt x="1998" y="37046"/>
                  <a:pt x="1970" y="36973"/>
                  <a:pt x="1944" y="36895"/>
                </a:cubicBezTo>
                <a:cubicBezTo>
                  <a:pt x="1903" y="36767"/>
                  <a:pt x="1867" y="36635"/>
                  <a:pt x="1840" y="36504"/>
                </a:cubicBezTo>
                <a:cubicBezTo>
                  <a:pt x="1826" y="36441"/>
                  <a:pt x="1811" y="36377"/>
                  <a:pt x="1802" y="36317"/>
                </a:cubicBezTo>
                <a:cubicBezTo>
                  <a:pt x="1792" y="36269"/>
                  <a:pt x="1789" y="36139"/>
                  <a:pt x="1787" y="36139"/>
                </a:cubicBezTo>
                <a:cubicBezTo>
                  <a:pt x="1786" y="36139"/>
                  <a:pt x="1785" y="36165"/>
                  <a:pt x="1784" y="36236"/>
                </a:cubicBezTo>
                <a:cubicBezTo>
                  <a:pt x="1784" y="35959"/>
                  <a:pt x="1738" y="35680"/>
                  <a:pt x="1748" y="35400"/>
                </a:cubicBezTo>
                <a:cubicBezTo>
                  <a:pt x="1753" y="35257"/>
                  <a:pt x="1762" y="35118"/>
                  <a:pt x="1776" y="34975"/>
                </a:cubicBezTo>
                <a:cubicBezTo>
                  <a:pt x="1781" y="34937"/>
                  <a:pt x="1780" y="34893"/>
                  <a:pt x="1784" y="34850"/>
                </a:cubicBezTo>
                <a:lnTo>
                  <a:pt x="1784" y="34850"/>
                </a:lnTo>
                <a:cubicBezTo>
                  <a:pt x="1786" y="34842"/>
                  <a:pt x="1789" y="34831"/>
                  <a:pt x="1791" y="34820"/>
                </a:cubicBezTo>
                <a:cubicBezTo>
                  <a:pt x="1793" y="34806"/>
                  <a:pt x="1795" y="34793"/>
                  <a:pt x="1797" y="34779"/>
                </a:cubicBezTo>
                <a:lnTo>
                  <a:pt x="1797" y="34779"/>
                </a:lnTo>
                <a:cubicBezTo>
                  <a:pt x="1797" y="34777"/>
                  <a:pt x="1798" y="34776"/>
                  <a:pt x="1799" y="34774"/>
                </a:cubicBezTo>
                <a:lnTo>
                  <a:pt x="1799" y="34774"/>
                </a:lnTo>
                <a:cubicBezTo>
                  <a:pt x="1798" y="34776"/>
                  <a:pt x="1797" y="34777"/>
                  <a:pt x="1797" y="34779"/>
                </a:cubicBezTo>
                <a:lnTo>
                  <a:pt x="1797" y="34779"/>
                </a:lnTo>
                <a:cubicBezTo>
                  <a:pt x="1802" y="34745"/>
                  <a:pt x="1807" y="34711"/>
                  <a:pt x="1814" y="34677"/>
                </a:cubicBezTo>
                <a:cubicBezTo>
                  <a:pt x="1865" y="34381"/>
                  <a:pt x="1936" y="34088"/>
                  <a:pt x="2020" y="33797"/>
                </a:cubicBezTo>
                <a:cubicBezTo>
                  <a:pt x="2100" y="33531"/>
                  <a:pt x="2172" y="33212"/>
                  <a:pt x="2307" y="32971"/>
                </a:cubicBezTo>
                <a:lnTo>
                  <a:pt x="2307" y="32971"/>
                </a:lnTo>
                <a:cubicBezTo>
                  <a:pt x="2306" y="32975"/>
                  <a:pt x="2304" y="32979"/>
                  <a:pt x="2303" y="32982"/>
                </a:cubicBezTo>
                <a:lnTo>
                  <a:pt x="2303" y="32982"/>
                </a:lnTo>
                <a:cubicBezTo>
                  <a:pt x="2307" y="32972"/>
                  <a:pt x="2311" y="32964"/>
                  <a:pt x="2313" y="32961"/>
                </a:cubicBezTo>
                <a:lnTo>
                  <a:pt x="2313" y="32961"/>
                </a:lnTo>
                <a:cubicBezTo>
                  <a:pt x="2311" y="32964"/>
                  <a:pt x="2309" y="32968"/>
                  <a:pt x="2307" y="32971"/>
                </a:cubicBezTo>
                <a:lnTo>
                  <a:pt x="2307" y="32971"/>
                </a:lnTo>
                <a:cubicBezTo>
                  <a:pt x="2316" y="32951"/>
                  <a:pt x="2326" y="32930"/>
                  <a:pt x="2334" y="32911"/>
                </a:cubicBezTo>
                <a:cubicBezTo>
                  <a:pt x="2366" y="32838"/>
                  <a:pt x="2402" y="32769"/>
                  <a:pt x="2432" y="32697"/>
                </a:cubicBezTo>
                <a:cubicBezTo>
                  <a:pt x="2499" y="32555"/>
                  <a:pt x="2572" y="32414"/>
                  <a:pt x="2646" y="32278"/>
                </a:cubicBezTo>
                <a:cubicBezTo>
                  <a:pt x="2786" y="32022"/>
                  <a:pt x="2936" y="31775"/>
                  <a:pt x="3101" y="31533"/>
                </a:cubicBezTo>
                <a:cubicBezTo>
                  <a:pt x="3188" y="31405"/>
                  <a:pt x="3280" y="31278"/>
                  <a:pt x="3375" y="31151"/>
                </a:cubicBezTo>
                <a:cubicBezTo>
                  <a:pt x="3402" y="31115"/>
                  <a:pt x="3426" y="31082"/>
                  <a:pt x="3456" y="31042"/>
                </a:cubicBezTo>
                <a:cubicBezTo>
                  <a:pt x="3461" y="31035"/>
                  <a:pt x="3498" y="30987"/>
                  <a:pt x="3497" y="30987"/>
                </a:cubicBezTo>
                <a:lnTo>
                  <a:pt x="3497" y="30987"/>
                </a:lnTo>
                <a:cubicBezTo>
                  <a:pt x="3497" y="30987"/>
                  <a:pt x="3491" y="30995"/>
                  <a:pt x="3473" y="31018"/>
                </a:cubicBezTo>
                <a:cubicBezTo>
                  <a:pt x="3457" y="31039"/>
                  <a:pt x="3450" y="31047"/>
                  <a:pt x="3450" y="31047"/>
                </a:cubicBezTo>
                <a:cubicBezTo>
                  <a:pt x="3450" y="31047"/>
                  <a:pt x="3501" y="30982"/>
                  <a:pt x="3511" y="30969"/>
                </a:cubicBezTo>
                <a:cubicBezTo>
                  <a:pt x="3546" y="30923"/>
                  <a:pt x="3581" y="30882"/>
                  <a:pt x="3616" y="30841"/>
                </a:cubicBezTo>
                <a:cubicBezTo>
                  <a:pt x="4045" y="30310"/>
                  <a:pt x="4504" y="29800"/>
                  <a:pt x="4970" y="29301"/>
                </a:cubicBezTo>
                <a:cubicBezTo>
                  <a:pt x="5938" y="28260"/>
                  <a:pt x="6925" y="27238"/>
                  <a:pt x="7760" y="26084"/>
                </a:cubicBezTo>
                <a:cubicBezTo>
                  <a:pt x="8599" y="24924"/>
                  <a:pt x="9208" y="23611"/>
                  <a:pt x="9562" y="22223"/>
                </a:cubicBezTo>
                <a:cubicBezTo>
                  <a:pt x="10283" y="19383"/>
                  <a:pt x="10041" y="16425"/>
                  <a:pt x="9927" y="13531"/>
                </a:cubicBezTo>
                <a:cubicBezTo>
                  <a:pt x="9875" y="12267"/>
                  <a:pt x="9835" y="10996"/>
                  <a:pt x="9962" y="9734"/>
                </a:cubicBezTo>
                <a:cubicBezTo>
                  <a:pt x="9976" y="9598"/>
                  <a:pt x="9990" y="9460"/>
                  <a:pt x="10008" y="9323"/>
                </a:cubicBezTo>
                <a:cubicBezTo>
                  <a:pt x="10008" y="9323"/>
                  <a:pt x="10008" y="9323"/>
                  <a:pt x="10008" y="9322"/>
                </a:cubicBezTo>
                <a:lnTo>
                  <a:pt x="10008" y="9322"/>
                </a:lnTo>
                <a:cubicBezTo>
                  <a:pt x="10008" y="9322"/>
                  <a:pt x="10008" y="9322"/>
                  <a:pt x="10008" y="9322"/>
                </a:cubicBezTo>
                <a:cubicBezTo>
                  <a:pt x="10008" y="9322"/>
                  <a:pt x="10009" y="9315"/>
                  <a:pt x="10012" y="9297"/>
                </a:cubicBezTo>
                <a:cubicBezTo>
                  <a:pt x="10022" y="9214"/>
                  <a:pt x="10036" y="9132"/>
                  <a:pt x="10047" y="9051"/>
                </a:cubicBezTo>
                <a:cubicBezTo>
                  <a:pt x="10088" y="8777"/>
                  <a:pt x="10139" y="8504"/>
                  <a:pt x="10195" y="8232"/>
                </a:cubicBezTo>
                <a:cubicBezTo>
                  <a:pt x="10309" y="7676"/>
                  <a:pt x="10456" y="7123"/>
                  <a:pt x="10635" y="6581"/>
                </a:cubicBezTo>
                <a:cubicBezTo>
                  <a:pt x="10719" y="6322"/>
                  <a:pt x="10814" y="6067"/>
                  <a:pt x="10915" y="5815"/>
                </a:cubicBezTo>
                <a:cubicBezTo>
                  <a:pt x="10928" y="5780"/>
                  <a:pt x="10942" y="5748"/>
                  <a:pt x="10957" y="5713"/>
                </a:cubicBezTo>
                <a:cubicBezTo>
                  <a:pt x="10969" y="5683"/>
                  <a:pt x="10971" y="5669"/>
                  <a:pt x="10968" y="5667"/>
                </a:cubicBezTo>
                <a:lnTo>
                  <a:pt x="10968" y="5667"/>
                </a:lnTo>
                <a:cubicBezTo>
                  <a:pt x="10985" y="5635"/>
                  <a:pt x="11004" y="5604"/>
                  <a:pt x="11012" y="5587"/>
                </a:cubicBezTo>
                <a:cubicBezTo>
                  <a:pt x="11071" y="5458"/>
                  <a:pt x="11131" y="5328"/>
                  <a:pt x="11194" y="5203"/>
                </a:cubicBezTo>
                <a:cubicBezTo>
                  <a:pt x="11427" y="4728"/>
                  <a:pt x="11701" y="4269"/>
                  <a:pt x="12012" y="3839"/>
                </a:cubicBezTo>
                <a:cubicBezTo>
                  <a:pt x="12048" y="3789"/>
                  <a:pt x="12084" y="3744"/>
                  <a:pt x="12116" y="3697"/>
                </a:cubicBezTo>
                <a:cubicBezTo>
                  <a:pt x="12118" y="3694"/>
                  <a:pt x="12120" y="3691"/>
                  <a:pt x="12122" y="3688"/>
                </a:cubicBezTo>
                <a:lnTo>
                  <a:pt x="12122" y="3688"/>
                </a:lnTo>
                <a:cubicBezTo>
                  <a:pt x="12125" y="3685"/>
                  <a:pt x="12127" y="3681"/>
                  <a:pt x="12130" y="3678"/>
                </a:cubicBezTo>
                <a:cubicBezTo>
                  <a:pt x="12214" y="3573"/>
                  <a:pt x="12303" y="3469"/>
                  <a:pt x="12392" y="3372"/>
                </a:cubicBezTo>
                <a:cubicBezTo>
                  <a:pt x="12564" y="3179"/>
                  <a:pt x="12748" y="2993"/>
                  <a:pt x="12940" y="2819"/>
                </a:cubicBezTo>
                <a:cubicBezTo>
                  <a:pt x="13032" y="2735"/>
                  <a:pt x="13128" y="2659"/>
                  <a:pt x="13223" y="2577"/>
                </a:cubicBezTo>
                <a:cubicBezTo>
                  <a:pt x="13237" y="2565"/>
                  <a:pt x="13246" y="2558"/>
                  <a:pt x="13250" y="2554"/>
                </a:cubicBezTo>
                <a:lnTo>
                  <a:pt x="13250" y="2554"/>
                </a:lnTo>
                <a:cubicBezTo>
                  <a:pt x="13304" y="2514"/>
                  <a:pt x="13358" y="2476"/>
                  <a:pt x="13415" y="2439"/>
                </a:cubicBezTo>
                <a:cubicBezTo>
                  <a:pt x="13621" y="2296"/>
                  <a:pt x="13835" y="2165"/>
                  <a:pt x="14055" y="2051"/>
                </a:cubicBezTo>
                <a:cubicBezTo>
                  <a:pt x="14168" y="1991"/>
                  <a:pt x="14278" y="1938"/>
                  <a:pt x="14394" y="1886"/>
                </a:cubicBezTo>
                <a:cubicBezTo>
                  <a:pt x="14406" y="1881"/>
                  <a:pt x="14415" y="1876"/>
                  <a:pt x="14423" y="1873"/>
                </a:cubicBezTo>
                <a:lnTo>
                  <a:pt x="14423" y="1873"/>
                </a:lnTo>
                <a:cubicBezTo>
                  <a:pt x="14481" y="1851"/>
                  <a:pt x="14540" y="1827"/>
                  <a:pt x="14600" y="1805"/>
                </a:cubicBezTo>
                <a:cubicBezTo>
                  <a:pt x="14846" y="1718"/>
                  <a:pt x="15097" y="1648"/>
                  <a:pt x="15353" y="1591"/>
                </a:cubicBezTo>
                <a:cubicBezTo>
                  <a:pt x="15768" y="1499"/>
                  <a:pt x="16051" y="993"/>
                  <a:pt x="15923" y="592"/>
                </a:cubicBezTo>
                <a:cubicBezTo>
                  <a:pt x="15800" y="219"/>
                  <a:pt x="15484" y="1"/>
                  <a:pt x="1511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3" name="Google Shape;793;p28"/>
          <p:cNvSpPr/>
          <p:nvPr/>
        </p:nvSpPr>
        <p:spPr>
          <a:xfrm>
            <a:off x="4047775" y="4837725"/>
            <a:ext cx="524225" cy="412375"/>
          </a:xfrm>
          <a:custGeom>
            <a:avLst/>
            <a:gdLst/>
            <a:ahLst/>
            <a:cxnLst/>
            <a:rect l="l" t="t" r="r" b="b"/>
            <a:pathLst>
              <a:path w="20969" h="16495" extrusionOk="0">
                <a:moveTo>
                  <a:pt x="9538" y="2108"/>
                </a:moveTo>
                <a:cubicBezTo>
                  <a:pt x="9521" y="2116"/>
                  <a:pt x="9501" y="2124"/>
                  <a:pt x="9484" y="2130"/>
                </a:cubicBezTo>
                <a:lnTo>
                  <a:pt x="9484" y="2130"/>
                </a:lnTo>
                <a:cubicBezTo>
                  <a:pt x="9494" y="2126"/>
                  <a:pt x="9503" y="2121"/>
                  <a:pt x="9513" y="2116"/>
                </a:cubicBezTo>
                <a:cubicBezTo>
                  <a:pt x="9521" y="2113"/>
                  <a:pt x="9530" y="2110"/>
                  <a:pt x="9538" y="2108"/>
                </a:cubicBezTo>
                <a:close/>
                <a:moveTo>
                  <a:pt x="14881" y="2213"/>
                </a:moveTo>
                <a:lnTo>
                  <a:pt x="14881" y="2213"/>
                </a:lnTo>
                <a:cubicBezTo>
                  <a:pt x="14899" y="2220"/>
                  <a:pt x="14911" y="2225"/>
                  <a:pt x="14918" y="2228"/>
                </a:cubicBezTo>
                <a:lnTo>
                  <a:pt x="14918" y="2228"/>
                </a:lnTo>
                <a:cubicBezTo>
                  <a:pt x="14911" y="2225"/>
                  <a:pt x="14905" y="2222"/>
                  <a:pt x="14899" y="2219"/>
                </a:cubicBezTo>
                <a:cubicBezTo>
                  <a:pt x="14895" y="2218"/>
                  <a:pt x="14889" y="2216"/>
                  <a:pt x="14881" y="2213"/>
                </a:cubicBezTo>
                <a:close/>
                <a:moveTo>
                  <a:pt x="16475" y="3124"/>
                </a:moveTo>
                <a:cubicBezTo>
                  <a:pt x="16475" y="3124"/>
                  <a:pt x="16485" y="3132"/>
                  <a:pt x="16512" y="3154"/>
                </a:cubicBezTo>
                <a:cubicBezTo>
                  <a:pt x="16513" y="3155"/>
                  <a:pt x="16514" y="3156"/>
                  <a:pt x="16516" y="3157"/>
                </a:cubicBezTo>
                <a:lnTo>
                  <a:pt x="16516" y="3157"/>
                </a:lnTo>
                <a:cubicBezTo>
                  <a:pt x="16495" y="3140"/>
                  <a:pt x="16475" y="3124"/>
                  <a:pt x="16475" y="3124"/>
                </a:cubicBezTo>
                <a:close/>
                <a:moveTo>
                  <a:pt x="7763" y="3156"/>
                </a:moveTo>
                <a:lnTo>
                  <a:pt x="7763" y="3156"/>
                </a:lnTo>
                <a:cubicBezTo>
                  <a:pt x="7762" y="3157"/>
                  <a:pt x="7761" y="3158"/>
                  <a:pt x="7760" y="3159"/>
                </a:cubicBezTo>
                <a:cubicBezTo>
                  <a:pt x="7759" y="3159"/>
                  <a:pt x="7758" y="3160"/>
                  <a:pt x="7757" y="3161"/>
                </a:cubicBezTo>
                <a:lnTo>
                  <a:pt x="7757" y="3161"/>
                </a:lnTo>
                <a:cubicBezTo>
                  <a:pt x="7760" y="3159"/>
                  <a:pt x="7761" y="3157"/>
                  <a:pt x="7763" y="3156"/>
                </a:cubicBezTo>
                <a:close/>
                <a:moveTo>
                  <a:pt x="18519" y="5739"/>
                </a:moveTo>
                <a:cubicBezTo>
                  <a:pt x="18520" y="5741"/>
                  <a:pt x="18522" y="5744"/>
                  <a:pt x="18523" y="5746"/>
                </a:cubicBezTo>
                <a:lnTo>
                  <a:pt x="18523" y="5746"/>
                </a:lnTo>
                <a:cubicBezTo>
                  <a:pt x="18522" y="5744"/>
                  <a:pt x="18520" y="5742"/>
                  <a:pt x="18519" y="5739"/>
                </a:cubicBezTo>
                <a:close/>
                <a:moveTo>
                  <a:pt x="17809" y="14775"/>
                </a:moveTo>
                <a:cubicBezTo>
                  <a:pt x="17808" y="14776"/>
                  <a:pt x="17808" y="14777"/>
                  <a:pt x="17808" y="14778"/>
                </a:cubicBezTo>
                <a:cubicBezTo>
                  <a:pt x="17808" y="14778"/>
                  <a:pt x="17808" y="14777"/>
                  <a:pt x="17809" y="14775"/>
                </a:cubicBezTo>
                <a:close/>
                <a:moveTo>
                  <a:pt x="12010" y="1"/>
                </a:moveTo>
                <a:cubicBezTo>
                  <a:pt x="11512" y="1"/>
                  <a:pt x="11015" y="42"/>
                  <a:pt x="10524" y="125"/>
                </a:cubicBezTo>
                <a:cubicBezTo>
                  <a:pt x="7915" y="572"/>
                  <a:pt x="5827" y="2436"/>
                  <a:pt x="4194" y="4412"/>
                </a:cubicBezTo>
                <a:cubicBezTo>
                  <a:pt x="2424" y="6558"/>
                  <a:pt x="967" y="9019"/>
                  <a:pt x="282" y="11735"/>
                </a:cubicBezTo>
                <a:cubicBezTo>
                  <a:pt x="202" y="12060"/>
                  <a:pt x="132" y="12388"/>
                  <a:pt x="73" y="12717"/>
                </a:cubicBezTo>
                <a:cubicBezTo>
                  <a:pt x="0" y="13137"/>
                  <a:pt x="186" y="13616"/>
                  <a:pt x="644" y="13717"/>
                </a:cubicBezTo>
                <a:cubicBezTo>
                  <a:pt x="714" y="13736"/>
                  <a:pt x="788" y="13745"/>
                  <a:pt x="863" y="13745"/>
                </a:cubicBezTo>
                <a:cubicBezTo>
                  <a:pt x="1217" y="13745"/>
                  <a:pt x="1588" y="13538"/>
                  <a:pt x="1656" y="13169"/>
                </a:cubicBezTo>
                <a:cubicBezTo>
                  <a:pt x="1768" y="12529"/>
                  <a:pt x="1925" y="11895"/>
                  <a:pt x="2125" y="11276"/>
                </a:cubicBezTo>
                <a:cubicBezTo>
                  <a:pt x="2221" y="10975"/>
                  <a:pt x="2326" y="10677"/>
                  <a:pt x="2443" y="10386"/>
                </a:cubicBezTo>
                <a:cubicBezTo>
                  <a:pt x="2472" y="10313"/>
                  <a:pt x="2503" y="10240"/>
                  <a:pt x="2530" y="10167"/>
                </a:cubicBezTo>
                <a:cubicBezTo>
                  <a:pt x="2534" y="10157"/>
                  <a:pt x="2538" y="10147"/>
                  <a:pt x="2542" y="10137"/>
                </a:cubicBezTo>
                <a:lnTo>
                  <a:pt x="2542" y="10137"/>
                </a:lnTo>
                <a:cubicBezTo>
                  <a:pt x="2548" y="10123"/>
                  <a:pt x="2556" y="10105"/>
                  <a:pt x="2561" y="10092"/>
                </a:cubicBezTo>
                <a:lnTo>
                  <a:pt x="2561" y="10092"/>
                </a:lnTo>
                <a:cubicBezTo>
                  <a:pt x="2557" y="10102"/>
                  <a:pt x="2553" y="10110"/>
                  <a:pt x="2550" y="10117"/>
                </a:cubicBezTo>
                <a:lnTo>
                  <a:pt x="2550" y="10117"/>
                </a:lnTo>
                <a:cubicBezTo>
                  <a:pt x="2556" y="10102"/>
                  <a:pt x="2563" y="10086"/>
                  <a:pt x="2570" y="10072"/>
                </a:cubicBezTo>
                <a:lnTo>
                  <a:pt x="2570" y="10072"/>
                </a:lnTo>
                <a:cubicBezTo>
                  <a:pt x="2567" y="10077"/>
                  <a:pt x="2565" y="10083"/>
                  <a:pt x="2562" y="10089"/>
                </a:cubicBezTo>
                <a:cubicBezTo>
                  <a:pt x="2562" y="10090"/>
                  <a:pt x="2561" y="10091"/>
                  <a:pt x="2561" y="10092"/>
                </a:cubicBezTo>
                <a:lnTo>
                  <a:pt x="2561" y="10092"/>
                </a:lnTo>
                <a:cubicBezTo>
                  <a:pt x="2565" y="10082"/>
                  <a:pt x="2570" y="10071"/>
                  <a:pt x="2576" y="10058"/>
                </a:cubicBezTo>
                <a:lnTo>
                  <a:pt x="2576" y="10058"/>
                </a:lnTo>
                <a:cubicBezTo>
                  <a:pt x="2574" y="10062"/>
                  <a:pt x="2572" y="10067"/>
                  <a:pt x="2570" y="10072"/>
                </a:cubicBezTo>
                <a:lnTo>
                  <a:pt x="2570" y="10072"/>
                </a:lnTo>
                <a:cubicBezTo>
                  <a:pt x="2637" y="9913"/>
                  <a:pt x="2707" y="9759"/>
                  <a:pt x="2782" y="9605"/>
                </a:cubicBezTo>
                <a:cubicBezTo>
                  <a:pt x="3330" y="8440"/>
                  <a:pt x="4013" y="7339"/>
                  <a:pt x="4781" y="6305"/>
                </a:cubicBezTo>
                <a:cubicBezTo>
                  <a:pt x="4832" y="6242"/>
                  <a:pt x="4876" y="6178"/>
                  <a:pt x="4924" y="6116"/>
                </a:cubicBezTo>
                <a:cubicBezTo>
                  <a:pt x="4954" y="6077"/>
                  <a:pt x="4965" y="6064"/>
                  <a:pt x="4965" y="6064"/>
                </a:cubicBezTo>
                <a:lnTo>
                  <a:pt x="4965" y="6064"/>
                </a:lnTo>
                <a:cubicBezTo>
                  <a:pt x="4965" y="6064"/>
                  <a:pt x="4907" y="6140"/>
                  <a:pt x="4907" y="6140"/>
                </a:cubicBezTo>
                <a:cubicBezTo>
                  <a:pt x="4907" y="6140"/>
                  <a:pt x="4970" y="6059"/>
                  <a:pt x="4979" y="6045"/>
                </a:cubicBezTo>
                <a:cubicBezTo>
                  <a:pt x="5086" y="5912"/>
                  <a:pt x="5190" y="5784"/>
                  <a:pt x="5295" y="5649"/>
                </a:cubicBezTo>
                <a:cubicBezTo>
                  <a:pt x="5497" y="5402"/>
                  <a:pt x="5707" y="5156"/>
                  <a:pt x="5920" y="4914"/>
                </a:cubicBezTo>
                <a:cubicBezTo>
                  <a:pt x="6347" y="4439"/>
                  <a:pt x="6796" y="3979"/>
                  <a:pt x="7276" y="3560"/>
                </a:cubicBezTo>
                <a:cubicBezTo>
                  <a:pt x="7392" y="3460"/>
                  <a:pt x="7511" y="3360"/>
                  <a:pt x="7630" y="3263"/>
                </a:cubicBezTo>
                <a:cubicBezTo>
                  <a:pt x="7661" y="3240"/>
                  <a:pt x="7688" y="3214"/>
                  <a:pt x="7720" y="3190"/>
                </a:cubicBezTo>
                <a:cubicBezTo>
                  <a:pt x="7723" y="3188"/>
                  <a:pt x="7729" y="3183"/>
                  <a:pt x="7735" y="3178"/>
                </a:cubicBezTo>
                <a:lnTo>
                  <a:pt x="7735" y="3178"/>
                </a:lnTo>
                <a:cubicBezTo>
                  <a:pt x="7744" y="3171"/>
                  <a:pt x="7752" y="3165"/>
                  <a:pt x="7757" y="3161"/>
                </a:cubicBezTo>
                <a:lnTo>
                  <a:pt x="7757" y="3161"/>
                </a:lnTo>
                <a:cubicBezTo>
                  <a:pt x="7754" y="3163"/>
                  <a:pt x="7750" y="3166"/>
                  <a:pt x="7745" y="3170"/>
                </a:cubicBezTo>
                <a:lnTo>
                  <a:pt x="7745" y="3170"/>
                </a:lnTo>
                <a:cubicBezTo>
                  <a:pt x="7756" y="3161"/>
                  <a:pt x="7768" y="3153"/>
                  <a:pt x="7768" y="3153"/>
                </a:cubicBezTo>
                <a:lnTo>
                  <a:pt x="7768" y="3153"/>
                </a:lnTo>
                <a:cubicBezTo>
                  <a:pt x="7768" y="3153"/>
                  <a:pt x="7766" y="3154"/>
                  <a:pt x="7763" y="3156"/>
                </a:cubicBezTo>
                <a:lnTo>
                  <a:pt x="7763" y="3156"/>
                </a:lnTo>
                <a:cubicBezTo>
                  <a:pt x="7800" y="3129"/>
                  <a:pt x="7838" y="3102"/>
                  <a:pt x="7875" y="3072"/>
                </a:cubicBezTo>
                <a:cubicBezTo>
                  <a:pt x="8130" y="2885"/>
                  <a:pt x="8396" y="2711"/>
                  <a:pt x="8669" y="2551"/>
                </a:cubicBezTo>
                <a:cubicBezTo>
                  <a:pt x="8932" y="2397"/>
                  <a:pt x="9202" y="2261"/>
                  <a:pt x="9479" y="2132"/>
                </a:cubicBezTo>
                <a:lnTo>
                  <a:pt x="9479" y="2132"/>
                </a:lnTo>
                <a:cubicBezTo>
                  <a:pt x="9475" y="2133"/>
                  <a:pt x="9471" y="2134"/>
                  <a:pt x="9467" y="2135"/>
                </a:cubicBezTo>
                <a:cubicBezTo>
                  <a:pt x="9472" y="2134"/>
                  <a:pt x="9478" y="2132"/>
                  <a:pt x="9484" y="2130"/>
                </a:cubicBezTo>
                <a:lnTo>
                  <a:pt x="9484" y="2130"/>
                </a:lnTo>
                <a:cubicBezTo>
                  <a:pt x="9482" y="2131"/>
                  <a:pt x="9480" y="2132"/>
                  <a:pt x="9479" y="2132"/>
                </a:cubicBezTo>
                <a:lnTo>
                  <a:pt x="9479" y="2132"/>
                </a:lnTo>
                <a:cubicBezTo>
                  <a:pt x="9566" y="2109"/>
                  <a:pt x="9584" y="2099"/>
                  <a:pt x="9574" y="2099"/>
                </a:cubicBezTo>
                <a:cubicBezTo>
                  <a:pt x="9568" y="2099"/>
                  <a:pt x="9554" y="2102"/>
                  <a:pt x="9538" y="2108"/>
                </a:cubicBezTo>
                <a:lnTo>
                  <a:pt x="9538" y="2108"/>
                </a:lnTo>
                <a:cubicBezTo>
                  <a:pt x="9544" y="2105"/>
                  <a:pt x="9549" y="2102"/>
                  <a:pt x="9554" y="2099"/>
                </a:cubicBezTo>
                <a:cubicBezTo>
                  <a:pt x="9613" y="2075"/>
                  <a:pt x="9673" y="2053"/>
                  <a:pt x="9732" y="2032"/>
                </a:cubicBezTo>
                <a:cubicBezTo>
                  <a:pt x="9859" y="1987"/>
                  <a:pt x="9984" y="1945"/>
                  <a:pt x="10115" y="1906"/>
                </a:cubicBezTo>
                <a:cubicBezTo>
                  <a:pt x="10362" y="1831"/>
                  <a:pt x="10616" y="1768"/>
                  <a:pt x="10871" y="1724"/>
                </a:cubicBezTo>
                <a:cubicBezTo>
                  <a:pt x="10934" y="1712"/>
                  <a:pt x="10994" y="1701"/>
                  <a:pt x="11058" y="1692"/>
                </a:cubicBezTo>
                <a:cubicBezTo>
                  <a:pt x="11070" y="1689"/>
                  <a:pt x="11099" y="1685"/>
                  <a:pt x="11127" y="1681"/>
                </a:cubicBezTo>
                <a:lnTo>
                  <a:pt x="11127" y="1681"/>
                </a:lnTo>
                <a:cubicBezTo>
                  <a:pt x="11168" y="1676"/>
                  <a:pt x="11223" y="1669"/>
                  <a:pt x="11235" y="1668"/>
                </a:cubicBezTo>
                <a:cubicBezTo>
                  <a:pt x="11305" y="1660"/>
                  <a:pt x="11376" y="1654"/>
                  <a:pt x="11446" y="1649"/>
                </a:cubicBezTo>
                <a:cubicBezTo>
                  <a:pt x="11632" y="1636"/>
                  <a:pt x="11818" y="1630"/>
                  <a:pt x="12004" y="1630"/>
                </a:cubicBezTo>
                <a:cubicBezTo>
                  <a:pt x="12311" y="1630"/>
                  <a:pt x="12618" y="1647"/>
                  <a:pt x="12923" y="1679"/>
                </a:cubicBezTo>
                <a:lnTo>
                  <a:pt x="12923" y="1679"/>
                </a:lnTo>
                <a:cubicBezTo>
                  <a:pt x="12928" y="1681"/>
                  <a:pt x="12933" y="1681"/>
                  <a:pt x="12938" y="1682"/>
                </a:cubicBezTo>
                <a:lnTo>
                  <a:pt x="12938" y="1682"/>
                </a:lnTo>
                <a:cubicBezTo>
                  <a:pt x="12934" y="1681"/>
                  <a:pt x="12930" y="1681"/>
                  <a:pt x="12925" y="1680"/>
                </a:cubicBezTo>
                <a:lnTo>
                  <a:pt x="12925" y="1680"/>
                </a:lnTo>
                <a:cubicBezTo>
                  <a:pt x="12948" y="1682"/>
                  <a:pt x="12971" y="1685"/>
                  <a:pt x="12994" y="1687"/>
                </a:cubicBezTo>
                <a:cubicBezTo>
                  <a:pt x="13008" y="1689"/>
                  <a:pt x="13025" y="1693"/>
                  <a:pt x="13038" y="1696"/>
                </a:cubicBezTo>
                <a:lnTo>
                  <a:pt x="13038" y="1696"/>
                </a:lnTo>
                <a:cubicBezTo>
                  <a:pt x="13029" y="1695"/>
                  <a:pt x="13020" y="1693"/>
                  <a:pt x="13011" y="1692"/>
                </a:cubicBezTo>
                <a:cubicBezTo>
                  <a:pt x="12987" y="1688"/>
                  <a:pt x="12963" y="1686"/>
                  <a:pt x="12938" y="1682"/>
                </a:cubicBezTo>
                <a:lnTo>
                  <a:pt x="12938" y="1682"/>
                </a:lnTo>
                <a:cubicBezTo>
                  <a:pt x="13015" y="1698"/>
                  <a:pt x="13047" y="1703"/>
                  <a:pt x="13055" y="1703"/>
                </a:cubicBezTo>
                <a:cubicBezTo>
                  <a:pt x="13062" y="1703"/>
                  <a:pt x="13053" y="1700"/>
                  <a:pt x="13038" y="1696"/>
                </a:cubicBezTo>
                <a:lnTo>
                  <a:pt x="13038" y="1696"/>
                </a:lnTo>
                <a:cubicBezTo>
                  <a:pt x="13092" y="1705"/>
                  <a:pt x="13146" y="1714"/>
                  <a:pt x="13198" y="1724"/>
                </a:cubicBezTo>
                <a:cubicBezTo>
                  <a:pt x="13331" y="1747"/>
                  <a:pt x="13459" y="1773"/>
                  <a:pt x="13594" y="1804"/>
                </a:cubicBezTo>
                <a:cubicBezTo>
                  <a:pt x="13849" y="1863"/>
                  <a:pt x="14096" y="1933"/>
                  <a:pt x="14346" y="2013"/>
                </a:cubicBezTo>
                <a:cubicBezTo>
                  <a:pt x="14459" y="2052"/>
                  <a:pt x="14570" y="2091"/>
                  <a:pt x="14682" y="2132"/>
                </a:cubicBezTo>
                <a:cubicBezTo>
                  <a:pt x="14731" y="2150"/>
                  <a:pt x="14779" y="2170"/>
                  <a:pt x="14825" y="2189"/>
                </a:cubicBezTo>
                <a:lnTo>
                  <a:pt x="14825" y="2189"/>
                </a:lnTo>
                <a:cubicBezTo>
                  <a:pt x="14840" y="2195"/>
                  <a:pt x="14864" y="2205"/>
                  <a:pt x="14881" y="2213"/>
                </a:cubicBezTo>
                <a:lnTo>
                  <a:pt x="14881" y="2213"/>
                </a:lnTo>
                <a:cubicBezTo>
                  <a:pt x="14877" y="2211"/>
                  <a:pt x="14873" y="2209"/>
                  <a:pt x="14868" y="2207"/>
                </a:cubicBezTo>
                <a:cubicBezTo>
                  <a:pt x="14864" y="2205"/>
                  <a:pt x="14860" y="2204"/>
                  <a:pt x="14857" y="2202"/>
                </a:cubicBezTo>
                <a:lnTo>
                  <a:pt x="14857" y="2202"/>
                </a:lnTo>
                <a:cubicBezTo>
                  <a:pt x="14878" y="2209"/>
                  <a:pt x="14927" y="2230"/>
                  <a:pt x="14925" y="2230"/>
                </a:cubicBezTo>
                <a:cubicBezTo>
                  <a:pt x="14924" y="2230"/>
                  <a:pt x="14922" y="2229"/>
                  <a:pt x="14918" y="2228"/>
                </a:cubicBezTo>
                <a:lnTo>
                  <a:pt x="14918" y="2228"/>
                </a:lnTo>
                <a:cubicBezTo>
                  <a:pt x="15149" y="2331"/>
                  <a:pt x="15376" y="2443"/>
                  <a:pt x="15598" y="2566"/>
                </a:cubicBezTo>
                <a:cubicBezTo>
                  <a:pt x="15826" y="2693"/>
                  <a:pt x="16045" y="2828"/>
                  <a:pt x="16258" y="2977"/>
                </a:cubicBezTo>
                <a:cubicBezTo>
                  <a:pt x="16365" y="3046"/>
                  <a:pt x="16461" y="3127"/>
                  <a:pt x="16564" y="3197"/>
                </a:cubicBezTo>
                <a:cubicBezTo>
                  <a:pt x="16562" y="3195"/>
                  <a:pt x="16553" y="3188"/>
                  <a:pt x="16542" y="3179"/>
                </a:cubicBezTo>
                <a:lnTo>
                  <a:pt x="16542" y="3179"/>
                </a:lnTo>
                <a:cubicBezTo>
                  <a:pt x="16557" y="3190"/>
                  <a:pt x="16572" y="3201"/>
                  <a:pt x="16586" y="3214"/>
                </a:cubicBezTo>
                <a:cubicBezTo>
                  <a:pt x="16635" y="3252"/>
                  <a:pt x="16683" y="3295"/>
                  <a:pt x="16729" y="3333"/>
                </a:cubicBezTo>
                <a:cubicBezTo>
                  <a:pt x="16930" y="3506"/>
                  <a:pt x="17125" y="3689"/>
                  <a:pt x="17304" y="3881"/>
                </a:cubicBezTo>
                <a:cubicBezTo>
                  <a:pt x="17386" y="3965"/>
                  <a:pt x="17466" y="4054"/>
                  <a:pt x="17538" y="4143"/>
                </a:cubicBezTo>
                <a:cubicBezTo>
                  <a:pt x="17580" y="4192"/>
                  <a:pt x="17619" y="4238"/>
                  <a:pt x="17657" y="4285"/>
                </a:cubicBezTo>
                <a:cubicBezTo>
                  <a:pt x="17675" y="4305"/>
                  <a:pt x="17689" y="4325"/>
                  <a:pt x="17705" y="4345"/>
                </a:cubicBezTo>
                <a:lnTo>
                  <a:pt x="17705" y="4345"/>
                </a:lnTo>
                <a:cubicBezTo>
                  <a:pt x="18034" y="4790"/>
                  <a:pt x="18304" y="5268"/>
                  <a:pt x="18532" y="5774"/>
                </a:cubicBezTo>
                <a:cubicBezTo>
                  <a:pt x="18536" y="5784"/>
                  <a:pt x="18541" y="5793"/>
                  <a:pt x="18546" y="5802"/>
                </a:cubicBezTo>
                <a:lnTo>
                  <a:pt x="18546" y="5802"/>
                </a:lnTo>
                <a:cubicBezTo>
                  <a:pt x="18552" y="5817"/>
                  <a:pt x="18556" y="5832"/>
                  <a:pt x="18560" y="5844"/>
                </a:cubicBezTo>
                <a:cubicBezTo>
                  <a:pt x="18587" y="5914"/>
                  <a:pt x="18616" y="5985"/>
                  <a:pt x="18641" y="6058"/>
                </a:cubicBezTo>
                <a:cubicBezTo>
                  <a:pt x="18693" y="6200"/>
                  <a:pt x="18738" y="6344"/>
                  <a:pt x="18784" y="6487"/>
                </a:cubicBezTo>
                <a:cubicBezTo>
                  <a:pt x="18875" y="6785"/>
                  <a:pt x="18944" y="7089"/>
                  <a:pt x="19004" y="7392"/>
                </a:cubicBezTo>
                <a:cubicBezTo>
                  <a:pt x="19018" y="7466"/>
                  <a:pt x="19031" y="7539"/>
                  <a:pt x="19042" y="7617"/>
                </a:cubicBezTo>
                <a:cubicBezTo>
                  <a:pt x="19050" y="7653"/>
                  <a:pt x="19051" y="7689"/>
                  <a:pt x="19059" y="7729"/>
                </a:cubicBezTo>
                <a:cubicBezTo>
                  <a:pt x="19061" y="7751"/>
                  <a:pt x="19067" y="7815"/>
                  <a:pt x="19067" y="7815"/>
                </a:cubicBezTo>
                <a:cubicBezTo>
                  <a:pt x="19067" y="7815"/>
                  <a:pt x="19066" y="7801"/>
                  <a:pt x="19062" y="7761"/>
                </a:cubicBezTo>
                <a:cubicBezTo>
                  <a:pt x="19059" y="7721"/>
                  <a:pt x="19058" y="7707"/>
                  <a:pt x="19058" y="7707"/>
                </a:cubicBezTo>
                <a:lnTo>
                  <a:pt x="19058" y="7707"/>
                </a:lnTo>
                <a:cubicBezTo>
                  <a:pt x="19058" y="7707"/>
                  <a:pt x="19064" y="7771"/>
                  <a:pt x="19067" y="7792"/>
                </a:cubicBezTo>
                <a:cubicBezTo>
                  <a:pt x="19070" y="7830"/>
                  <a:pt x="19075" y="7870"/>
                  <a:pt x="19081" y="7905"/>
                </a:cubicBezTo>
                <a:cubicBezTo>
                  <a:pt x="19091" y="7989"/>
                  <a:pt x="19099" y="8078"/>
                  <a:pt x="19105" y="8160"/>
                </a:cubicBezTo>
                <a:cubicBezTo>
                  <a:pt x="19129" y="8475"/>
                  <a:pt x="19140" y="8790"/>
                  <a:pt x="19137" y="9106"/>
                </a:cubicBezTo>
                <a:cubicBezTo>
                  <a:pt x="19132" y="9424"/>
                  <a:pt x="19115" y="9741"/>
                  <a:pt x="19086" y="10056"/>
                </a:cubicBezTo>
                <a:cubicBezTo>
                  <a:pt x="19074" y="10202"/>
                  <a:pt x="19056" y="10346"/>
                  <a:pt x="19038" y="10493"/>
                </a:cubicBezTo>
                <a:lnTo>
                  <a:pt x="19038" y="10493"/>
                </a:lnTo>
                <a:cubicBezTo>
                  <a:pt x="19037" y="10503"/>
                  <a:pt x="19033" y="10524"/>
                  <a:pt x="19028" y="10563"/>
                </a:cubicBezTo>
                <a:cubicBezTo>
                  <a:pt x="19013" y="10650"/>
                  <a:pt x="18999" y="10737"/>
                  <a:pt x="18986" y="10821"/>
                </a:cubicBezTo>
                <a:cubicBezTo>
                  <a:pt x="18773" y="12104"/>
                  <a:pt x="18388" y="13356"/>
                  <a:pt x="17898" y="14560"/>
                </a:cubicBezTo>
                <a:cubicBezTo>
                  <a:pt x="17873" y="14630"/>
                  <a:pt x="17836" y="14695"/>
                  <a:pt x="17812" y="14766"/>
                </a:cubicBezTo>
                <a:lnTo>
                  <a:pt x="17812" y="14766"/>
                </a:lnTo>
                <a:cubicBezTo>
                  <a:pt x="17803" y="14787"/>
                  <a:pt x="17794" y="14808"/>
                  <a:pt x="17786" y="14828"/>
                </a:cubicBezTo>
                <a:cubicBezTo>
                  <a:pt x="17719" y="14978"/>
                  <a:pt x="17653" y="15128"/>
                  <a:pt x="17584" y="15279"/>
                </a:cubicBezTo>
                <a:cubicBezTo>
                  <a:pt x="17405" y="15664"/>
                  <a:pt x="17461" y="16174"/>
                  <a:pt x="17877" y="16394"/>
                </a:cubicBezTo>
                <a:cubicBezTo>
                  <a:pt x="18001" y="16460"/>
                  <a:pt x="18150" y="16494"/>
                  <a:pt x="18300" y="16494"/>
                </a:cubicBezTo>
                <a:cubicBezTo>
                  <a:pt x="18582" y="16494"/>
                  <a:pt x="18866" y="16372"/>
                  <a:pt x="18991" y="16101"/>
                </a:cubicBezTo>
                <a:cubicBezTo>
                  <a:pt x="20132" y="13617"/>
                  <a:pt x="20968" y="10842"/>
                  <a:pt x="20726" y="8078"/>
                </a:cubicBezTo>
                <a:cubicBezTo>
                  <a:pt x="20607" y="6699"/>
                  <a:pt x="20238" y="5346"/>
                  <a:pt x="19530" y="4147"/>
                </a:cubicBezTo>
                <a:cubicBezTo>
                  <a:pt x="18932" y="3129"/>
                  <a:pt x="18101" y="2280"/>
                  <a:pt x="17135" y="1600"/>
                </a:cubicBezTo>
                <a:cubicBezTo>
                  <a:pt x="15643" y="550"/>
                  <a:pt x="13827" y="1"/>
                  <a:pt x="12010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4" name="Google Shape;794;p28"/>
          <p:cNvSpPr/>
          <p:nvPr/>
        </p:nvSpPr>
        <p:spPr>
          <a:xfrm>
            <a:off x="362625" y="351500"/>
            <a:ext cx="8418600" cy="4440600"/>
          </a:xfrm>
          <a:prstGeom prst="roundRect">
            <a:avLst>
              <a:gd name="adj" fmla="val 7333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BLANK_1_1_1_1_1_1_1_1_1">
    <p:bg>
      <p:bgPr>
        <a:solidFill>
          <a:schemeClr val="accent4"/>
        </a:solidFill>
        <a:effectLst/>
      </p:bgPr>
    </p:bg>
    <p:spTree>
      <p:nvGrpSpPr>
        <p:cNvPr id="1" name="Shape 79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4">
  <p:cSld name="BLANK_1_1_1_1_1_1_1_1_1_1">
    <p:bg>
      <p:bgPr>
        <a:solidFill>
          <a:schemeClr val="accent3"/>
        </a:solidFill>
        <a:effectLst/>
      </p:bgPr>
    </p:bg>
    <p:spTree>
      <p:nvGrpSpPr>
        <p:cNvPr id="1" name="Shape 79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5">
  <p:cSld name="BLANK_1_1_1_1_1_1_1_1_1_1_1">
    <p:bg>
      <p:bgPr>
        <a:solidFill>
          <a:schemeClr val="accent5"/>
        </a:solidFill>
        <a:effectLst/>
      </p:bgPr>
    </p:bg>
    <p:spTree>
      <p:nvGrpSpPr>
        <p:cNvPr id="1" name="Shape 79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accent3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20000" y="441600"/>
            <a:ext cx="7704000" cy="47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Chau Philomene One"/>
              <a:buNone/>
              <a:defRPr sz="2800">
                <a:solidFill>
                  <a:schemeClr val="accent6"/>
                </a:solidFill>
                <a:latin typeface="Chau Philomene One"/>
                <a:ea typeface="Chau Philomene One"/>
                <a:cs typeface="Chau Philomene One"/>
                <a:sym typeface="Chau Philomene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hau Philomene One"/>
              <a:buNone/>
              <a:defRPr sz="2800">
                <a:solidFill>
                  <a:schemeClr val="dk1"/>
                </a:solidFill>
                <a:latin typeface="Chau Philomene One"/>
                <a:ea typeface="Chau Philomene One"/>
                <a:cs typeface="Chau Philomene One"/>
                <a:sym typeface="Chau Philomene On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hau Philomene One"/>
              <a:buNone/>
              <a:defRPr sz="2800">
                <a:solidFill>
                  <a:schemeClr val="dk1"/>
                </a:solidFill>
                <a:latin typeface="Chau Philomene One"/>
                <a:ea typeface="Chau Philomene One"/>
                <a:cs typeface="Chau Philomene One"/>
                <a:sym typeface="Chau Philomene On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hau Philomene One"/>
              <a:buNone/>
              <a:defRPr sz="2800">
                <a:solidFill>
                  <a:schemeClr val="dk1"/>
                </a:solidFill>
                <a:latin typeface="Chau Philomene One"/>
                <a:ea typeface="Chau Philomene One"/>
                <a:cs typeface="Chau Philomene One"/>
                <a:sym typeface="Chau Philomene On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hau Philomene One"/>
              <a:buNone/>
              <a:defRPr sz="2800">
                <a:solidFill>
                  <a:schemeClr val="dk1"/>
                </a:solidFill>
                <a:latin typeface="Chau Philomene One"/>
                <a:ea typeface="Chau Philomene One"/>
                <a:cs typeface="Chau Philomene One"/>
                <a:sym typeface="Chau Philomene On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hau Philomene One"/>
              <a:buNone/>
              <a:defRPr sz="2800">
                <a:solidFill>
                  <a:schemeClr val="dk1"/>
                </a:solidFill>
                <a:latin typeface="Chau Philomene One"/>
                <a:ea typeface="Chau Philomene One"/>
                <a:cs typeface="Chau Philomene One"/>
                <a:sym typeface="Chau Philomene On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hau Philomene One"/>
              <a:buNone/>
              <a:defRPr sz="2800">
                <a:solidFill>
                  <a:schemeClr val="dk1"/>
                </a:solidFill>
                <a:latin typeface="Chau Philomene One"/>
                <a:ea typeface="Chau Philomene One"/>
                <a:cs typeface="Chau Philomene One"/>
                <a:sym typeface="Chau Philomene On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hau Philomene One"/>
              <a:buNone/>
              <a:defRPr sz="2800">
                <a:solidFill>
                  <a:schemeClr val="dk1"/>
                </a:solidFill>
                <a:latin typeface="Chau Philomene One"/>
                <a:ea typeface="Chau Philomene One"/>
                <a:cs typeface="Chau Philomene One"/>
                <a:sym typeface="Chau Philomene On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hau Philomene One"/>
              <a:buNone/>
              <a:defRPr sz="2800">
                <a:solidFill>
                  <a:schemeClr val="dk1"/>
                </a:solidFill>
                <a:latin typeface="Chau Philomene One"/>
                <a:ea typeface="Chau Philomene One"/>
                <a:cs typeface="Chau Philomene One"/>
                <a:sym typeface="Chau Philomene On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20000" y="1152475"/>
            <a:ext cx="7704000" cy="345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Char char="●"/>
              <a:defRPr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Char char="○"/>
              <a:defRPr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Char char="■"/>
              <a:defRPr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Char char="●"/>
              <a:defRPr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Char char="○"/>
              <a:defRPr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Char char="■"/>
              <a:defRPr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Char char="●"/>
              <a:defRPr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Char char="○"/>
              <a:defRPr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6"/>
              </a:buClr>
              <a:buSzPts val="1400"/>
              <a:buFont typeface="Ubuntu"/>
              <a:buChar char="■"/>
              <a:defRPr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8" r:id="rId3"/>
    <p:sldLayoutId id="2147483659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80" r:id="rId10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6" name="Google Shape;806;p34"/>
          <p:cNvSpPr txBox="1">
            <a:spLocks noGrp="1"/>
          </p:cNvSpPr>
          <p:nvPr>
            <p:ph type="ctrTitle"/>
          </p:nvPr>
        </p:nvSpPr>
        <p:spPr>
          <a:xfrm>
            <a:off x="503435" y="517780"/>
            <a:ext cx="7972746" cy="2619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dirty="0" smtClean="0">
                <a:solidFill>
                  <a:schemeClr val="tx2">
                    <a:lumMod val="75000"/>
                  </a:schemeClr>
                </a:solidFill>
                <a:sym typeface="Chau Philomene One"/>
              </a:rPr>
              <a:t>SOFT SKILL TRAINING</a:t>
            </a:r>
            <a:r>
              <a:rPr lang="en-US" sz="4400" dirty="0" smtClean="0">
                <a:solidFill>
                  <a:schemeClr val="accent5"/>
                </a:solidFill>
                <a:sym typeface="Chau Philomene One"/>
              </a:rPr>
              <a:t/>
            </a:r>
            <a:br>
              <a:rPr lang="en-US" sz="4400" dirty="0" smtClean="0">
                <a:solidFill>
                  <a:schemeClr val="accent5"/>
                </a:solidFill>
                <a:sym typeface="Chau Philomene One"/>
              </a:rPr>
            </a:br>
            <a:r>
              <a:rPr lang="en-US" sz="4400" dirty="0" smtClean="0">
                <a:solidFill>
                  <a:schemeClr val="accent6">
                    <a:lumMod val="75000"/>
                  </a:schemeClr>
                </a:solidFill>
              </a:rPr>
              <a:t>BASIC SKILL BUILDING TRAINING</a:t>
            </a:r>
            <a:endParaRPr sz="4400" dirty="0">
              <a:solidFill>
                <a:schemeClr val="accent6">
                  <a:lumMod val="75000"/>
                </a:schemeClr>
              </a:solidFill>
              <a:sym typeface="Chau Philomene On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508;p32"/>
          <p:cNvSpPr txBox="1">
            <a:spLocks/>
          </p:cNvSpPr>
          <p:nvPr/>
        </p:nvSpPr>
        <p:spPr>
          <a:xfrm>
            <a:off x="636997" y="1931541"/>
            <a:ext cx="7346023" cy="20182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952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050"/>
              <a:buFont typeface="Didact Gothic"/>
              <a:buAutoNum type="arabicPeriod"/>
              <a:defRPr sz="105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1pPr>
            <a:lvl2pPr marL="914400" marR="0" lvl="1" indent="-295275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050"/>
              <a:buFont typeface="Ubuntu"/>
              <a:buAutoNum type="alphaLcPeriod"/>
              <a:defRPr sz="105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2pPr>
            <a:lvl3pPr marL="1371600" marR="0" lvl="2" indent="-295275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050"/>
              <a:buFont typeface="Ubuntu"/>
              <a:buAutoNum type="romanLcPeriod"/>
              <a:defRPr sz="105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3pPr>
            <a:lvl4pPr marL="1828800" marR="0" lvl="3" indent="-295275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050"/>
              <a:buFont typeface="Ubuntu"/>
              <a:buAutoNum type="arabicPeriod"/>
              <a:defRPr sz="105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4pPr>
            <a:lvl5pPr marL="2286000" marR="0" lvl="4" indent="-295275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050"/>
              <a:buFont typeface="Ubuntu"/>
              <a:buAutoNum type="alphaLcPeriod"/>
              <a:defRPr sz="105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5pPr>
            <a:lvl6pPr marL="2743200" marR="0" lvl="5" indent="-295275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050"/>
              <a:buFont typeface="Ubuntu"/>
              <a:buAutoNum type="romanLcPeriod"/>
              <a:defRPr sz="105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6pPr>
            <a:lvl7pPr marL="3200400" marR="0" lvl="6" indent="-295275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050"/>
              <a:buFont typeface="Ubuntu"/>
              <a:buAutoNum type="arabicPeriod"/>
              <a:defRPr sz="105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7pPr>
            <a:lvl8pPr marL="3657600" marR="0" lvl="7" indent="-295275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050"/>
              <a:buFont typeface="Ubuntu"/>
              <a:buAutoNum type="alphaLcPeriod"/>
              <a:defRPr sz="105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8pPr>
            <a:lvl9pPr marL="4114800" marR="0" lvl="8" indent="-295275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6"/>
              </a:buClr>
              <a:buSzPts val="1050"/>
              <a:buFont typeface="Ubuntu"/>
              <a:buAutoNum type="romanLcPeriod"/>
              <a:defRPr sz="105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9pPr>
          </a:lstStyle>
          <a:p>
            <a:pPr marL="0" lvl="0" indent="0" algn="just">
              <a:buClr>
                <a:schemeClr val="dk1"/>
              </a:buClr>
              <a:buSzPts val="1100"/>
              <a:buNone/>
            </a:pPr>
            <a:r>
              <a:rPr lang="en-US" sz="2000" dirty="0">
                <a:solidFill>
                  <a:srgbClr val="FF0000"/>
                </a:solidFill>
                <a:latin typeface="Chau Philomene One" panose="020B0604020202020204" charset="0"/>
              </a:rPr>
              <a:t>Personal Skill Development </a:t>
            </a:r>
            <a:r>
              <a:rPr lang="en-US" sz="2000" dirty="0" smtClean="0">
                <a:solidFill>
                  <a:srgbClr val="FF0000"/>
                </a:solidFill>
                <a:latin typeface="Chau Philomene One" panose="020B0604020202020204" charset="0"/>
              </a:rPr>
              <a:t>–  </a:t>
            </a:r>
            <a:r>
              <a:rPr lang="en-US" sz="2000" dirty="0" smtClean="0">
                <a:solidFill>
                  <a:schemeClr val="tx1"/>
                </a:solidFill>
                <a:latin typeface="Chau Philomene One" panose="020B0604020202020204" charset="0"/>
              </a:rPr>
              <a:t>To deal with own challenges and overcoming those.</a:t>
            </a:r>
          </a:p>
          <a:p>
            <a:pPr marL="0" lvl="0" indent="0" algn="just">
              <a:buClr>
                <a:schemeClr val="dk1"/>
              </a:buClr>
              <a:buSzPts val="1100"/>
              <a:buNone/>
            </a:pPr>
            <a:endParaRPr lang="en-US" sz="2000" dirty="0">
              <a:solidFill>
                <a:schemeClr val="tx1"/>
              </a:solidFill>
              <a:latin typeface="Chau Philomene One" panose="020B0604020202020204" charset="0"/>
            </a:endParaRPr>
          </a:p>
          <a:p>
            <a:pPr marL="0" lvl="0" indent="0" algn="just">
              <a:buClr>
                <a:schemeClr val="dk1"/>
              </a:buClr>
              <a:buSzPts val="1100"/>
              <a:buNone/>
              <a:defRPr/>
            </a:pPr>
            <a:r>
              <a:rPr lang="en-US" sz="2000" dirty="0">
                <a:solidFill>
                  <a:srgbClr val="FF0000"/>
                </a:solidFill>
                <a:latin typeface="Chau Philomene One" panose="020B0604020202020204" charset="0"/>
                <a:ea typeface="Barlow Semi Condensed Light"/>
                <a:cs typeface="Barlow Semi Condensed Light"/>
                <a:sym typeface="Barlow Semi Condensed Light"/>
              </a:rPr>
              <a:t>Interpersonal Skill Development - </a:t>
            </a:r>
            <a:r>
              <a:rPr lang="en-US" sz="2000" dirty="0">
                <a:solidFill>
                  <a:schemeClr val="tx1"/>
                </a:solidFill>
                <a:latin typeface="Chau Philomene One" panose="020B0604020202020204" charset="0"/>
                <a:ea typeface="Barlow Semi Condensed Light"/>
                <a:cs typeface="Barlow Semi Condensed Light"/>
                <a:sym typeface="Barlow Semi Condensed Light"/>
              </a:rPr>
              <a:t>T</a:t>
            </a:r>
            <a:r>
              <a:rPr lang="en-US" sz="2000" dirty="0" smtClean="0">
                <a:solidFill>
                  <a:schemeClr val="tx1"/>
                </a:solidFill>
                <a:latin typeface="Chau Philomene One" panose="020B0604020202020204" charset="0"/>
                <a:ea typeface="Barlow Semi Condensed Light"/>
                <a:cs typeface="Barlow Semi Condensed Light"/>
                <a:sym typeface="Barlow Semi Condensed Light"/>
              </a:rPr>
              <a:t>o </a:t>
            </a:r>
            <a:r>
              <a:rPr lang="en-US" sz="2000" dirty="0">
                <a:solidFill>
                  <a:schemeClr val="tx1"/>
                </a:solidFill>
                <a:latin typeface="Chau Philomene One" panose="020B0604020202020204" charset="0"/>
                <a:ea typeface="Barlow Semi Condensed Light"/>
                <a:cs typeface="Barlow Semi Condensed Light"/>
                <a:sym typeface="Barlow Semi Condensed Light"/>
              </a:rPr>
              <a:t>work with others at workplace and in personal life.</a:t>
            </a:r>
          </a:p>
          <a:p>
            <a:pPr marL="342900" lvl="0" indent="-342900" algn="just">
              <a:buClr>
                <a:schemeClr val="dk1"/>
              </a:buClr>
              <a:buSzPts val="1100"/>
              <a:defRPr/>
            </a:pPr>
            <a:r>
              <a:rPr lang="en-US" sz="2000" dirty="0">
                <a:solidFill>
                  <a:schemeClr val="bg2"/>
                </a:solidFill>
                <a:latin typeface="Chau Philomene One" panose="020B0604020202020204" charset="0"/>
              </a:rPr>
              <a:t/>
            </a:r>
            <a:br>
              <a:rPr lang="en-US" sz="2000" dirty="0">
                <a:solidFill>
                  <a:schemeClr val="bg2"/>
                </a:solidFill>
                <a:latin typeface="Chau Philomene One" panose="020B0604020202020204" charset="0"/>
              </a:rPr>
            </a:br>
            <a:endParaRPr lang="en-US" sz="2000" dirty="0">
              <a:latin typeface="Chau Philomene One" panose="020B0604020202020204" charset="0"/>
            </a:endParaRPr>
          </a:p>
          <a:p>
            <a:pPr>
              <a:lnSpc>
                <a:spcPct val="150000"/>
              </a:lnSpc>
            </a:pPr>
            <a:endParaRPr lang="en-US" sz="2000" dirty="0" smtClean="0">
              <a:solidFill>
                <a:schemeClr val="tx1"/>
              </a:solidFill>
              <a:latin typeface="Chau Philomene One" panose="020B060402020202020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37968" y="421052"/>
            <a:ext cx="7941116" cy="477600"/>
          </a:xfrm>
        </p:spPr>
        <p:txBody>
          <a:bodyPr/>
          <a:lstStyle/>
          <a:p>
            <a:r>
              <a:rPr lang="en" sz="3600" dirty="0" smtClean="0">
                <a:solidFill>
                  <a:schemeClr val="accent4">
                    <a:lumMod val="75000"/>
                  </a:schemeClr>
                </a:solidFill>
                <a:latin typeface="Chau Philomene One" panose="020B0604020202020204" charset="0"/>
              </a:rPr>
              <a:t>SIGNIFICANCE </a:t>
            </a:r>
            <a:r>
              <a:rPr lang="en" sz="3600" dirty="0">
                <a:solidFill>
                  <a:schemeClr val="accent4">
                    <a:lumMod val="75000"/>
                  </a:schemeClr>
                </a:solidFill>
                <a:latin typeface="Chau Philomene One" panose="020B0604020202020204" charset="0"/>
              </a:rPr>
              <a:t>-</a:t>
            </a:r>
            <a:r>
              <a:rPr lang="en" sz="3600" dirty="0" smtClean="0">
                <a:solidFill>
                  <a:schemeClr val="accent4">
                    <a:lumMod val="75000"/>
                  </a:schemeClr>
                </a:solidFill>
                <a:latin typeface="Chau Philomene One" panose="020B0604020202020204" charset="0"/>
              </a:rPr>
              <a:t> </a:t>
            </a:r>
            <a:r>
              <a:rPr lang="en" sz="3600" dirty="0" smtClean="0">
                <a:solidFill>
                  <a:schemeClr val="accent6">
                    <a:lumMod val="75000"/>
                  </a:schemeClr>
                </a:solidFill>
                <a:latin typeface="Chau Philomene One" panose="020B0604020202020204" charset="0"/>
              </a:rPr>
              <a:t>SOFT SKILL TRAINING</a:t>
            </a:r>
            <a:endParaRPr lang="en-US" sz="3600" dirty="0">
              <a:solidFill>
                <a:schemeClr val="accent6">
                  <a:lumMod val="75000"/>
                </a:schemeClr>
              </a:solidFill>
              <a:latin typeface="Chau Philomene One" panose="020B060402020202020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1"/>
          <p:cNvSpPr txBox="1">
            <a:spLocks/>
          </p:cNvSpPr>
          <p:nvPr/>
        </p:nvSpPr>
        <p:spPr>
          <a:xfrm>
            <a:off x="381000" y="1368900"/>
            <a:ext cx="8305799" cy="210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952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050"/>
              <a:buFont typeface="Didact Gothic"/>
              <a:buAutoNum type="arabicPeriod"/>
              <a:defRPr sz="105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1pPr>
            <a:lvl2pPr marL="914400" marR="0" lvl="1" indent="-295275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050"/>
              <a:buFont typeface="Ubuntu"/>
              <a:buAutoNum type="alphaLcPeriod"/>
              <a:defRPr sz="105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2pPr>
            <a:lvl3pPr marL="1371600" marR="0" lvl="2" indent="-295275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050"/>
              <a:buFont typeface="Ubuntu"/>
              <a:buAutoNum type="romanLcPeriod"/>
              <a:defRPr sz="105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3pPr>
            <a:lvl4pPr marL="1828800" marR="0" lvl="3" indent="-295275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050"/>
              <a:buFont typeface="Ubuntu"/>
              <a:buAutoNum type="arabicPeriod"/>
              <a:defRPr sz="105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4pPr>
            <a:lvl5pPr marL="2286000" marR="0" lvl="4" indent="-295275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050"/>
              <a:buFont typeface="Ubuntu"/>
              <a:buAutoNum type="alphaLcPeriod"/>
              <a:defRPr sz="105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5pPr>
            <a:lvl6pPr marL="2743200" marR="0" lvl="5" indent="-295275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050"/>
              <a:buFont typeface="Ubuntu"/>
              <a:buAutoNum type="romanLcPeriod"/>
              <a:defRPr sz="105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6pPr>
            <a:lvl7pPr marL="3200400" marR="0" lvl="6" indent="-295275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050"/>
              <a:buFont typeface="Ubuntu"/>
              <a:buAutoNum type="arabicPeriod"/>
              <a:defRPr sz="105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7pPr>
            <a:lvl8pPr marL="3657600" marR="0" lvl="7" indent="-295275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050"/>
              <a:buFont typeface="Ubuntu"/>
              <a:buAutoNum type="alphaLcPeriod"/>
              <a:defRPr sz="105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8pPr>
            <a:lvl9pPr marL="4114800" marR="0" lvl="8" indent="-295275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6"/>
              </a:buClr>
              <a:buSzPts val="1050"/>
              <a:buFont typeface="Ubuntu"/>
              <a:buAutoNum type="romanLcPeriod"/>
              <a:defRPr sz="105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9pPr>
          </a:lstStyle>
          <a:p>
            <a:pPr marL="161925" indent="0" algn="ctr">
              <a:lnSpc>
                <a:spcPct val="200000"/>
              </a:lnSpc>
              <a:buNone/>
            </a:pPr>
            <a:r>
              <a:rPr lang="en-US" sz="2000" dirty="0" smtClean="0">
                <a:solidFill>
                  <a:schemeClr val="tx1"/>
                </a:solidFill>
                <a:latin typeface="Chau Philomene One" panose="020B0604020202020204" charset="0"/>
              </a:rPr>
              <a:t>Soft Skill is taught during Basic </a:t>
            </a:r>
            <a:r>
              <a:rPr lang="en-US" sz="2000" dirty="0">
                <a:solidFill>
                  <a:schemeClr val="tx1"/>
                </a:solidFill>
                <a:latin typeface="Chau Philomene One" panose="020B0604020202020204" charset="0"/>
              </a:rPr>
              <a:t>S</a:t>
            </a:r>
            <a:r>
              <a:rPr lang="en-US" sz="2000" dirty="0" smtClean="0">
                <a:solidFill>
                  <a:schemeClr val="tx1"/>
                </a:solidFill>
                <a:latin typeface="Chau Philomene One" panose="020B0604020202020204" charset="0"/>
              </a:rPr>
              <a:t>kill Building </a:t>
            </a:r>
            <a:r>
              <a:rPr lang="en-US" sz="2000" dirty="0">
                <a:solidFill>
                  <a:schemeClr val="tx1"/>
                </a:solidFill>
                <a:latin typeface="Chau Philomene One" panose="020B0604020202020204" charset="0"/>
              </a:rPr>
              <a:t>T</a:t>
            </a:r>
            <a:r>
              <a:rPr lang="en-US" sz="2000" dirty="0" smtClean="0">
                <a:solidFill>
                  <a:schemeClr val="tx1"/>
                </a:solidFill>
                <a:latin typeface="Chau Philomene One" panose="020B0604020202020204" charset="0"/>
              </a:rPr>
              <a:t>raining.</a:t>
            </a:r>
          </a:p>
          <a:p>
            <a:pPr marL="161925" indent="0" algn="ctr">
              <a:lnSpc>
                <a:spcPct val="200000"/>
              </a:lnSpc>
              <a:buNone/>
            </a:pPr>
            <a:r>
              <a:rPr lang="en-US" sz="2000" dirty="0" smtClean="0">
                <a:solidFill>
                  <a:schemeClr val="tx1"/>
                </a:solidFill>
                <a:latin typeface="Chau Philomene One" panose="020B0604020202020204" charset="0"/>
              </a:rPr>
              <a:t>Daily sessions of 1.5 hours for 1.5 Month</a:t>
            </a:r>
            <a:endParaRPr lang="en-US" sz="2000" dirty="0">
              <a:solidFill>
                <a:schemeClr val="tx1"/>
              </a:solidFill>
              <a:latin typeface="Chau Philomene One" panose="020B0604020202020204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474323" y="391061"/>
            <a:ext cx="6881973" cy="578100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  <a:latin typeface="Chau Philomene One" panose="020B0604020202020204" charset="0"/>
              </a:rPr>
              <a:t>DURATION AND TIMELINE</a:t>
            </a:r>
            <a:endParaRPr lang="en-US" sz="3600" dirty="0">
              <a:solidFill>
                <a:schemeClr val="accent6">
                  <a:lumMod val="75000"/>
                </a:schemeClr>
              </a:solidFill>
              <a:latin typeface="Chau Philomene One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45735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1"/>
          <p:cNvSpPr>
            <a:spLocks noGrp="1"/>
          </p:cNvSpPr>
          <p:nvPr>
            <p:ph type="subTitle" idx="1"/>
          </p:nvPr>
        </p:nvSpPr>
        <p:spPr>
          <a:xfrm>
            <a:off x="791110" y="1394302"/>
            <a:ext cx="7397393" cy="3095505"/>
          </a:xfrm>
        </p:spPr>
        <p:txBody>
          <a:bodyPr/>
          <a:lstStyle/>
          <a:p>
            <a:pPr marL="127000" indent="0" algn="just">
              <a:buClr>
                <a:schemeClr val="tx1"/>
              </a:buClr>
            </a:pPr>
            <a:r>
              <a:rPr lang="en-US" sz="2000" dirty="0" smtClean="0">
                <a:solidFill>
                  <a:srgbClr val="FF0000"/>
                </a:solidFill>
                <a:latin typeface="Chau Philomene One" panose="020B0604020202020204" charset="0"/>
              </a:rPr>
              <a:t>OVERVIEW – KEYS OF BEING A GOOD EMPLOYEE AND A GOOS PERSON</a:t>
            </a:r>
          </a:p>
          <a:p>
            <a:pPr marL="469900" indent="-342900" algn="just">
              <a:buClr>
                <a:schemeClr val="tx1"/>
              </a:buClr>
              <a:buFont typeface="+mj-lt"/>
              <a:buAutoNum type="arabicPeriod"/>
            </a:pPr>
            <a:r>
              <a:rPr lang="en-US" sz="2000" dirty="0" smtClean="0">
                <a:solidFill>
                  <a:schemeClr val="tx1"/>
                </a:solidFill>
                <a:latin typeface="Chau Philomene One" panose="020B0604020202020204" charset="0"/>
              </a:rPr>
              <a:t>To </a:t>
            </a:r>
            <a:r>
              <a:rPr lang="en-US" sz="2000" dirty="0">
                <a:solidFill>
                  <a:schemeClr val="tx1"/>
                </a:solidFill>
                <a:latin typeface="Chau Philomene One" panose="020B0604020202020204" charset="0"/>
              </a:rPr>
              <a:t>Look Good  - Personal </a:t>
            </a:r>
            <a:r>
              <a:rPr lang="en-US" sz="2000" dirty="0" smtClean="0">
                <a:solidFill>
                  <a:schemeClr val="tx1"/>
                </a:solidFill>
                <a:latin typeface="Chau Philomene One" panose="020B0604020202020204" charset="0"/>
              </a:rPr>
              <a:t>Hygiene and </a:t>
            </a:r>
            <a:r>
              <a:rPr lang="en-US" sz="2000" dirty="0">
                <a:solidFill>
                  <a:schemeClr val="tx1"/>
                </a:solidFill>
                <a:latin typeface="Chau Philomene One" panose="020B0604020202020204" charset="0"/>
              </a:rPr>
              <a:t>Grooming</a:t>
            </a:r>
          </a:p>
          <a:p>
            <a:pPr marL="469900" indent="-342900" algn="just">
              <a:buClr>
                <a:schemeClr val="tx1"/>
              </a:buClr>
              <a:buFont typeface="+mj-lt"/>
              <a:buAutoNum type="arabicPeriod"/>
            </a:pPr>
            <a:r>
              <a:rPr lang="en-US" sz="2000" dirty="0">
                <a:solidFill>
                  <a:schemeClr val="bg2">
                    <a:lumMod val="75000"/>
                  </a:schemeClr>
                </a:solidFill>
                <a:latin typeface="Chau Philomene One" panose="020B0604020202020204" charset="0"/>
              </a:rPr>
              <a:t>To Feel Good - Positive Attitude, Overcoming Disability</a:t>
            </a:r>
          </a:p>
          <a:p>
            <a:pPr marL="469900" indent="-342900" algn="just">
              <a:buClr>
                <a:schemeClr val="tx1"/>
              </a:buClr>
              <a:buFont typeface="+mj-lt"/>
              <a:buAutoNum type="arabicPeriod"/>
            </a:pPr>
            <a:r>
              <a:rPr lang="en-US" sz="2000" dirty="0">
                <a:solidFill>
                  <a:schemeClr val="tx1"/>
                </a:solidFill>
                <a:latin typeface="Chau Philomene One" panose="020B0604020202020204" charset="0"/>
              </a:rPr>
              <a:t>To Perform Your Work Well – Time Management, Goal Setting</a:t>
            </a:r>
          </a:p>
          <a:p>
            <a:pPr marL="469900" indent="-342900" algn="just">
              <a:buClr>
                <a:schemeClr val="tx1"/>
              </a:buClr>
              <a:buFont typeface="+mj-lt"/>
              <a:buAutoNum type="arabicPeriod"/>
            </a:pPr>
            <a:r>
              <a:rPr lang="en-US" sz="2000" dirty="0">
                <a:solidFill>
                  <a:schemeClr val="bg2">
                    <a:lumMod val="75000"/>
                  </a:schemeClr>
                </a:solidFill>
                <a:latin typeface="Chau Philomene One" panose="020B0604020202020204" charset="0"/>
              </a:rPr>
              <a:t>To </a:t>
            </a:r>
            <a:r>
              <a:rPr lang="en-US" sz="2000" dirty="0" smtClean="0">
                <a:solidFill>
                  <a:schemeClr val="bg2">
                    <a:lumMod val="75000"/>
                  </a:schemeClr>
                </a:solidFill>
                <a:latin typeface="Chau Philomene One" panose="020B0604020202020204" charset="0"/>
              </a:rPr>
              <a:t>Communicate Your </a:t>
            </a:r>
            <a:r>
              <a:rPr lang="en-US" sz="2000" dirty="0">
                <a:solidFill>
                  <a:schemeClr val="bg2">
                    <a:lumMod val="75000"/>
                  </a:schemeClr>
                </a:solidFill>
                <a:latin typeface="Chau Philomene One" panose="020B0604020202020204" charset="0"/>
              </a:rPr>
              <a:t>Emotions and </a:t>
            </a:r>
            <a:r>
              <a:rPr lang="en-US" sz="2000" dirty="0" smtClean="0">
                <a:solidFill>
                  <a:schemeClr val="bg2">
                    <a:lumMod val="75000"/>
                  </a:schemeClr>
                </a:solidFill>
                <a:latin typeface="Chau Philomene One" panose="020B0604020202020204" charset="0"/>
              </a:rPr>
              <a:t>Opinions – Styles </a:t>
            </a:r>
            <a:r>
              <a:rPr lang="en-US" sz="2000" dirty="0">
                <a:solidFill>
                  <a:schemeClr val="bg2">
                    <a:lumMod val="75000"/>
                  </a:schemeClr>
                </a:solidFill>
                <a:latin typeface="Chau Philomene One" panose="020B0604020202020204" charset="0"/>
              </a:rPr>
              <a:t>of Communication</a:t>
            </a:r>
          </a:p>
          <a:p>
            <a:pPr marL="469900" indent="-342900" algn="just">
              <a:buClr>
                <a:schemeClr val="tx1"/>
              </a:buClr>
              <a:buFont typeface="+mj-lt"/>
              <a:buAutoNum type="arabicPeriod"/>
            </a:pPr>
            <a:r>
              <a:rPr lang="en-US" sz="2000" dirty="0">
                <a:solidFill>
                  <a:schemeClr val="tx1"/>
                </a:solidFill>
                <a:latin typeface="Chau Philomene One" panose="020B0604020202020204" charset="0"/>
              </a:rPr>
              <a:t>To Be Good to Others – Team Player, Conflict Management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349322" y="487931"/>
            <a:ext cx="8463560" cy="5781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  <a:latin typeface="Chau Philomene One" panose="020B0604020202020204" charset="0"/>
              </a:rPr>
              <a:t>TOPICS COVERED</a:t>
            </a:r>
            <a:endParaRPr lang="en-US" sz="3600" dirty="0">
              <a:solidFill>
                <a:schemeClr val="accent6">
                  <a:lumMod val="75000"/>
                </a:schemeClr>
              </a:solidFill>
              <a:latin typeface="Chau Philomene One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29015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16940" y="695620"/>
            <a:ext cx="7996200" cy="4824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  <a:latin typeface="Chau Philomene One" panose="020B0604020202020204" charset="0"/>
              </a:rPr>
              <a:t>HOW ASSESSMENT IS DONE?</a:t>
            </a:r>
            <a:endParaRPr lang="en-US" sz="3600" dirty="0">
              <a:solidFill>
                <a:schemeClr val="accent6">
                  <a:lumMod val="75000"/>
                </a:schemeClr>
              </a:solidFill>
              <a:latin typeface="Chau Philomene One" panose="020B0604020202020204" charset="0"/>
            </a:endParaRPr>
          </a:p>
        </p:txBody>
      </p:sp>
      <p:sp>
        <p:nvSpPr>
          <p:cNvPr id="5" name="Text Placeholder 2"/>
          <p:cNvSpPr txBox="1">
            <a:spLocks/>
          </p:cNvSpPr>
          <p:nvPr/>
        </p:nvSpPr>
        <p:spPr>
          <a:xfrm>
            <a:off x="996181" y="1705724"/>
            <a:ext cx="7047300" cy="250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9pPr>
          </a:lstStyle>
          <a:p>
            <a:pPr marL="469900" indent="-342900">
              <a:lnSpc>
                <a:spcPct val="200000"/>
              </a:lnSpc>
              <a:buClr>
                <a:schemeClr val="tx1"/>
              </a:buClr>
              <a:buFont typeface="Ubuntu"/>
              <a:buAutoNum type="arabicPeriod"/>
            </a:pPr>
            <a:r>
              <a:rPr lang="en-US" sz="1800" dirty="0" smtClean="0">
                <a:solidFill>
                  <a:schemeClr val="tx1"/>
                </a:solidFill>
                <a:latin typeface="Chau Philomene One" panose="020B0604020202020204" charset="0"/>
              </a:rPr>
              <a:t>Daily Quizzes</a:t>
            </a:r>
          </a:p>
          <a:p>
            <a:pPr marL="469900" indent="-342900">
              <a:lnSpc>
                <a:spcPct val="200000"/>
              </a:lnSpc>
              <a:buClr>
                <a:schemeClr val="tx1"/>
              </a:buClr>
              <a:buFont typeface="Ubuntu"/>
              <a:buAutoNum type="arabicPeriod"/>
            </a:pPr>
            <a:r>
              <a:rPr lang="en-US" sz="1800" dirty="0" smtClean="0">
                <a:solidFill>
                  <a:schemeClr val="tx1"/>
                </a:solidFill>
                <a:latin typeface="Chau Philomene One" panose="020B0604020202020204" charset="0"/>
              </a:rPr>
              <a:t>Daily Practical Sessions – Group/ Individual Activities</a:t>
            </a:r>
          </a:p>
          <a:p>
            <a:pPr marL="469900" indent="-342900">
              <a:lnSpc>
                <a:spcPct val="200000"/>
              </a:lnSpc>
              <a:buClr>
                <a:schemeClr val="tx1"/>
              </a:buClr>
              <a:buFont typeface="Ubuntu"/>
              <a:buAutoNum type="arabicPeriod"/>
            </a:pPr>
            <a:r>
              <a:rPr lang="en-US" sz="1800" dirty="0" smtClean="0">
                <a:solidFill>
                  <a:schemeClr val="tx1"/>
                </a:solidFill>
                <a:latin typeface="Chau Philomene One" panose="020B0604020202020204" charset="0"/>
              </a:rPr>
              <a:t>Weekly Assessment</a:t>
            </a:r>
          </a:p>
          <a:p>
            <a:pPr marL="469900" indent="-342900">
              <a:lnSpc>
                <a:spcPct val="200000"/>
              </a:lnSpc>
              <a:buClr>
                <a:schemeClr val="tx1"/>
              </a:buClr>
              <a:buFont typeface="Ubuntu"/>
              <a:buAutoNum type="arabicPeriod"/>
            </a:pPr>
            <a:r>
              <a:rPr lang="en-US" sz="1800" dirty="0" smtClean="0">
                <a:solidFill>
                  <a:schemeClr val="tx1"/>
                </a:solidFill>
                <a:latin typeface="Chau Philomene One" panose="020B0604020202020204" charset="0"/>
              </a:rPr>
              <a:t>Mid Term Assessment</a:t>
            </a:r>
            <a:endParaRPr lang="en-US" sz="1800" dirty="0">
              <a:solidFill>
                <a:schemeClr val="tx1"/>
              </a:solidFill>
              <a:latin typeface="Chau Philomene One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92641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68503" y="549793"/>
            <a:ext cx="7996200" cy="482400"/>
          </a:xfrm>
        </p:spPr>
        <p:txBody>
          <a:bodyPr/>
          <a:lstStyle/>
          <a:p>
            <a:pPr algn="just"/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  <a:latin typeface="Chau Philomene One" panose="020B0604020202020204" charset="0"/>
              </a:rPr>
              <a:t> TRAINING DELIVERY SYSTEM</a:t>
            </a:r>
            <a:endParaRPr lang="en-US" sz="3600" dirty="0">
              <a:solidFill>
                <a:schemeClr val="accent6">
                  <a:lumMod val="75000"/>
                </a:schemeClr>
              </a:solidFill>
              <a:latin typeface="Chau Philomene One" panose="020B0604020202020204" charset="0"/>
            </a:endParaRPr>
          </a:p>
        </p:txBody>
      </p:sp>
      <p:sp>
        <p:nvSpPr>
          <p:cNvPr id="5" name="Text Placeholder 2"/>
          <p:cNvSpPr txBox="1">
            <a:spLocks/>
          </p:cNvSpPr>
          <p:nvPr/>
        </p:nvSpPr>
        <p:spPr>
          <a:xfrm>
            <a:off x="775868" y="1501536"/>
            <a:ext cx="7283436" cy="250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9pPr>
          </a:lstStyle>
          <a:p>
            <a:pPr>
              <a:lnSpc>
                <a:spcPct val="200000"/>
              </a:lnSpc>
            </a:pPr>
            <a:r>
              <a:rPr lang="en-US" sz="1800" dirty="0" smtClean="0">
                <a:solidFill>
                  <a:schemeClr val="tx1"/>
                </a:solidFill>
                <a:latin typeface="Chau Philomene One" panose="020B0604020202020204" charset="0"/>
              </a:rPr>
              <a:t>1. Digital Learning System – Using PPTs and Projectors</a:t>
            </a:r>
          </a:p>
          <a:p>
            <a:pPr>
              <a:lnSpc>
                <a:spcPct val="200000"/>
              </a:lnSpc>
            </a:pPr>
            <a:r>
              <a:rPr lang="en-US" sz="1800" dirty="0">
                <a:solidFill>
                  <a:schemeClr val="tx1"/>
                </a:solidFill>
                <a:latin typeface="Chau Philomene One" panose="020B0604020202020204" charset="0"/>
              </a:rPr>
              <a:t>2</a:t>
            </a:r>
            <a:r>
              <a:rPr lang="en-US" sz="1800" dirty="0" smtClean="0">
                <a:solidFill>
                  <a:schemeClr val="tx1"/>
                </a:solidFill>
                <a:latin typeface="Chau Philomene One" panose="020B0604020202020204" charset="0"/>
              </a:rPr>
              <a:t>. Discussion Sessions (Group and Individual)</a:t>
            </a:r>
          </a:p>
          <a:p>
            <a:pPr>
              <a:lnSpc>
                <a:spcPct val="200000"/>
              </a:lnSpc>
            </a:pPr>
            <a:r>
              <a:rPr lang="en-US" sz="1800" dirty="0">
                <a:solidFill>
                  <a:schemeClr val="tx1"/>
                </a:solidFill>
                <a:latin typeface="Chau Philomene One" panose="020B0604020202020204" charset="0"/>
              </a:rPr>
              <a:t>3</a:t>
            </a:r>
            <a:r>
              <a:rPr lang="en-US" sz="1800" dirty="0" smtClean="0">
                <a:solidFill>
                  <a:schemeClr val="tx1"/>
                </a:solidFill>
                <a:latin typeface="Chau Philomene One" panose="020B0604020202020204" charset="0"/>
              </a:rPr>
              <a:t>. Audio visual aids</a:t>
            </a:r>
          </a:p>
          <a:p>
            <a:pPr>
              <a:lnSpc>
                <a:spcPct val="200000"/>
              </a:lnSpc>
            </a:pPr>
            <a:r>
              <a:rPr lang="en-US" sz="1800" dirty="0">
                <a:solidFill>
                  <a:schemeClr val="tx1"/>
                </a:solidFill>
                <a:latin typeface="Chau Philomene One" panose="020B0604020202020204" charset="0"/>
              </a:rPr>
              <a:t>4</a:t>
            </a:r>
            <a:r>
              <a:rPr lang="en-US" sz="1800" dirty="0" smtClean="0">
                <a:solidFill>
                  <a:schemeClr val="tx1"/>
                </a:solidFill>
                <a:latin typeface="Chau Philomene One" panose="020B0604020202020204" charset="0"/>
              </a:rPr>
              <a:t>. Learning by Doing – Role Play Activities</a:t>
            </a:r>
          </a:p>
        </p:txBody>
      </p:sp>
    </p:spTree>
    <p:extLst>
      <p:ext uri="{BB962C8B-B14F-4D97-AF65-F5344CB8AC3E}">
        <p14:creationId xmlns:p14="http://schemas.microsoft.com/office/powerpoint/2010/main" val="34034265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1483;p58"/>
          <p:cNvGrpSpPr/>
          <p:nvPr/>
        </p:nvGrpSpPr>
        <p:grpSpPr>
          <a:xfrm>
            <a:off x="2488558" y="1329015"/>
            <a:ext cx="4352080" cy="2524738"/>
            <a:chOff x="1669410" y="1345922"/>
            <a:chExt cx="4021500" cy="3062887"/>
          </a:xfrm>
        </p:grpSpPr>
        <p:sp>
          <p:nvSpPr>
            <p:cNvPr id="7" name="Google Shape;1484;p58"/>
            <p:cNvSpPr/>
            <p:nvPr/>
          </p:nvSpPr>
          <p:spPr>
            <a:xfrm>
              <a:off x="1669410" y="1345922"/>
              <a:ext cx="4021500" cy="2544300"/>
            </a:xfrm>
            <a:prstGeom prst="roundRect">
              <a:avLst>
                <a:gd name="adj" fmla="val 3857"/>
              </a:avLst>
            </a:prstGeom>
            <a:noFill/>
            <a:ln w="19050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1485;p58"/>
            <p:cNvSpPr/>
            <p:nvPr/>
          </p:nvSpPr>
          <p:spPr>
            <a:xfrm>
              <a:off x="2991808" y="3890161"/>
              <a:ext cx="1373274" cy="518648"/>
            </a:xfrm>
            <a:custGeom>
              <a:avLst/>
              <a:gdLst/>
              <a:ahLst/>
              <a:cxnLst/>
              <a:rect l="l" t="t" r="r" b="b"/>
              <a:pathLst>
                <a:path w="65999" h="24926" extrusionOk="0">
                  <a:moveTo>
                    <a:pt x="13372" y="0"/>
                  </a:moveTo>
                  <a:cubicBezTo>
                    <a:pt x="13051" y="1881"/>
                    <a:pt x="12653" y="8225"/>
                    <a:pt x="11445" y="11283"/>
                  </a:cubicBezTo>
                  <a:cubicBezTo>
                    <a:pt x="10237" y="14341"/>
                    <a:pt x="7883" y="16511"/>
                    <a:pt x="6125" y="18346"/>
                  </a:cubicBezTo>
                  <a:cubicBezTo>
                    <a:pt x="4367" y="20181"/>
                    <a:pt x="1875" y="21297"/>
                    <a:pt x="896" y="22291"/>
                  </a:cubicBezTo>
                  <a:cubicBezTo>
                    <a:pt x="-82" y="23285"/>
                    <a:pt x="-174" y="23896"/>
                    <a:pt x="254" y="24309"/>
                  </a:cubicBezTo>
                  <a:cubicBezTo>
                    <a:pt x="682" y="24722"/>
                    <a:pt x="805" y="24692"/>
                    <a:pt x="3465" y="24768"/>
                  </a:cubicBezTo>
                  <a:cubicBezTo>
                    <a:pt x="6125" y="24845"/>
                    <a:pt x="10925" y="24768"/>
                    <a:pt x="16215" y="24768"/>
                  </a:cubicBezTo>
                  <a:cubicBezTo>
                    <a:pt x="21505" y="24768"/>
                    <a:pt x="28630" y="24768"/>
                    <a:pt x="35204" y="24768"/>
                  </a:cubicBezTo>
                  <a:cubicBezTo>
                    <a:pt x="41778" y="24768"/>
                    <a:pt x="50783" y="24768"/>
                    <a:pt x="55660" y="24768"/>
                  </a:cubicBezTo>
                  <a:cubicBezTo>
                    <a:pt x="60537" y="24768"/>
                    <a:pt x="62754" y="25104"/>
                    <a:pt x="64466" y="24768"/>
                  </a:cubicBezTo>
                  <a:cubicBezTo>
                    <a:pt x="66178" y="24432"/>
                    <a:pt x="66056" y="23346"/>
                    <a:pt x="65934" y="22750"/>
                  </a:cubicBezTo>
                  <a:cubicBezTo>
                    <a:pt x="65812" y="22154"/>
                    <a:pt x="65353" y="22765"/>
                    <a:pt x="63732" y="21190"/>
                  </a:cubicBezTo>
                  <a:cubicBezTo>
                    <a:pt x="62111" y="19615"/>
                    <a:pt x="57999" y="16512"/>
                    <a:pt x="56210" y="13301"/>
                  </a:cubicBezTo>
                  <a:cubicBezTo>
                    <a:pt x="54421" y="10091"/>
                    <a:pt x="53505" y="4083"/>
                    <a:pt x="53000" y="1927"/>
                  </a:cubicBezTo>
                  <a:cubicBezTo>
                    <a:pt x="52496" y="-229"/>
                    <a:pt x="53153" y="627"/>
                    <a:pt x="53183" y="367"/>
                  </a:cubicBezTo>
                </a:path>
              </a:pathLst>
            </a:custGeom>
            <a:noFill/>
            <a:ln w="19050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sp>
        <p:cxnSp>
          <p:nvCxnSpPr>
            <p:cNvPr id="9" name="Google Shape;1486;p58"/>
            <p:cNvCxnSpPr/>
            <p:nvPr/>
          </p:nvCxnSpPr>
          <p:spPr>
            <a:xfrm>
              <a:off x="3006650" y="4359727"/>
              <a:ext cx="1353300" cy="0"/>
            </a:xfrm>
            <a:prstGeom prst="straightConnector1">
              <a:avLst/>
            </a:prstGeom>
            <a:noFill/>
            <a:ln w="19050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4" name="TextBox 3"/>
          <p:cNvSpPr txBox="1"/>
          <p:nvPr/>
        </p:nvSpPr>
        <p:spPr>
          <a:xfrm>
            <a:off x="3233267" y="1784517"/>
            <a:ext cx="285894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>
                <a:solidFill>
                  <a:schemeClr val="accent4">
                    <a:lumMod val="75000"/>
                  </a:schemeClr>
                </a:solidFill>
                <a:latin typeface="Chau Philomene One" panose="020B0604020202020204" charset="0"/>
              </a:rPr>
              <a:t>THANKS </a:t>
            </a:r>
            <a:endParaRPr lang="en-US" sz="6600" dirty="0">
              <a:solidFill>
                <a:schemeClr val="accent4">
                  <a:lumMod val="75000"/>
                </a:schemeClr>
              </a:solidFill>
              <a:latin typeface="Chau Philomene One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2593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cember Daily Slides by Slidesgo">
  <a:themeElements>
    <a:clrScheme name="Simple Light">
      <a:dk1>
        <a:srgbClr val="191919"/>
      </a:dk1>
      <a:lt1>
        <a:srgbClr val="FFFFFF"/>
      </a:lt1>
      <a:dk2>
        <a:srgbClr val="464FB9"/>
      </a:dk2>
      <a:lt2>
        <a:srgbClr val="7077D1"/>
      </a:lt2>
      <a:accent1>
        <a:srgbClr val="FFD97B"/>
      </a:accent1>
      <a:accent2>
        <a:srgbClr val="FFFCF3"/>
      </a:accent2>
      <a:accent3>
        <a:srgbClr val="FEA9A4"/>
      </a:accent3>
      <a:accent4>
        <a:srgbClr val="EE5476"/>
      </a:accent4>
      <a:accent5>
        <a:srgbClr val="9AD8D1"/>
      </a:accent5>
      <a:accent6>
        <a:srgbClr val="44185C"/>
      </a:accent6>
      <a:hlink>
        <a:srgbClr val="44185C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1112</TotalTime>
  <Words>178</Words>
  <Application>Microsoft Office PowerPoint</Application>
  <PresentationFormat>On-screen Show (16:9)</PresentationFormat>
  <Paragraphs>27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Ubuntu</vt:lpstr>
      <vt:lpstr>Didact Gothic</vt:lpstr>
      <vt:lpstr>Barlow Semi Condensed Light</vt:lpstr>
      <vt:lpstr>Chau Philomene One</vt:lpstr>
      <vt:lpstr>Arial</vt:lpstr>
      <vt:lpstr>December Daily Slides by Slidesgo</vt:lpstr>
      <vt:lpstr>SOFT SKILL TRAINING BASIC SKILL BUILDING TRAINING</vt:lpstr>
      <vt:lpstr>SIGNIFICANCE - SOFT SKILL TRAINING</vt:lpstr>
      <vt:lpstr>PowerPoint Presentation</vt:lpstr>
      <vt:lpstr>PowerPoint Presentation</vt:lpstr>
      <vt:lpstr>HOW ASSESSMENT IS DONE?</vt:lpstr>
      <vt:lpstr> TRAINING DELIVERY SYSTEM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SECTOR SPECIFIC TRAINING HOSPITALITY SECTOR</dc:title>
  <cp:lastModifiedBy>hdfc</cp:lastModifiedBy>
  <cp:revision>14</cp:revision>
  <dcterms:modified xsi:type="dcterms:W3CDTF">2020-11-20T05:35:48Z</dcterms:modified>
</cp:coreProperties>
</file>